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_rels/notesSlide18.xml.rels" ContentType="application/vnd.openxmlformats-package.relationships+xml"/>
  <Override PartName="/ppt/notesSlides/_rels/notesSlide6.xml.rels" ContentType="application/vnd.openxmlformats-package.relationships+xml"/>
  <Override PartName="/ppt/notesSlides/_rels/notesSlide2.xml.rels" ContentType="application/vnd.openxmlformats-package.relationships+xml"/>
  <Override PartName="/ppt/notesSlides/_rels/notesSlide48.xml.rels" ContentType="application/vnd.openxmlformats-package.relationships+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4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png" ContentType="image/png"/>
  <Override PartName="/ppt/media/image11.png" ContentType="image/png"/>
  <Override PartName="/ppt/media/image5.jpeg" ContentType="image/jpeg"/>
  <Override PartName="/ppt/media/image7.png" ContentType="image/png"/>
  <Override PartName="/ppt/media/image6.png" ContentType="image/png"/>
  <Override PartName="/ppt/media/image8.png" ContentType="image/png"/>
  <Override PartName="/ppt/media/image9.png" ContentType="image/png"/>
  <Override PartName="/ppt/media/image10.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41.jpeg" ContentType="image/jpe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jpeg" ContentType="image/jpeg"/>
  <Override PartName="/ppt/media/image36.png" ContentType="image/png"/>
  <Override PartName="/ppt/media/image38.png" ContentType="image/png"/>
  <Override PartName="/ppt/media/image39.png" ContentType="image/png"/>
  <Override PartName="/ppt/media/image40.png" ContentType="image/png"/>
  <Override PartName="/ppt/media/image42.png" ContentType="image/png"/>
  <Override PartName="/ppt/media/image43.png" ContentType="image/png"/>
  <Override PartName="/ppt/media/image44.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Lst>
  <p:notesMasterIdLst>
    <p:notesMasterId r:id="rId15"/>
  </p:notesMasterIdLst>
  <p:sldIdLst>
    <p:sldId id="256" r:id="rId16"/>
    <p:sldId id="257"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284" r:id="rId44"/>
    <p:sldId id="285" r:id="rId45"/>
    <p:sldId id="286" r:id="rId46"/>
    <p:sldId id="287" r:id="rId47"/>
    <p:sldId id="288" r:id="rId48"/>
    <p:sldId id="289" r:id="rId49"/>
    <p:sldId id="290" r:id="rId50"/>
    <p:sldId id="291" r:id="rId51"/>
    <p:sldId id="292" r:id="rId52"/>
    <p:sldId id="293" r:id="rId53"/>
    <p:sldId id="294" r:id="rId54"/>
    <p:sldId id="295" r:id="rId55"/>
    <p:sldId id="296" r:id="rId56"/>
    <p:sldId id="297" r:id="rId57"/>
    <p:sldId id="298" r:id="rId58"/>
    <p:sldId id="299" r:id="rId59"/>
    <p:sldId id="300" r:id="rId60"/>
    <p:sldId id="301" r:id="rId61"/>
    <p:sldId id="302" r:id="rId62"/>
    <p:sldId id="303" r:id="rId63"/>
    <p:sldId id="304" r:id="rId64"/>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notesMaster" Target="notesMasters/notesMaster1.xml"/><Relationship Id="rId16" Type="http://schemas.openxmlformats.org/officeDocument/2006/relationships/slide" Target="slides/slide1.xml"/><Relationship Id="rId17" Type="http://schemas.openxmlformats.org/officeDocument/2006/relationships/slide" Target="slides/slide2.xml"/><Relationship Id="rId18" Type="http://schemas.openxmlformats.org/officeDocument/2006/relationships/slide" Target="slides/slide3.xml"/><Relationship Id="rId19" Type="http://schemas.openxmlformats.org/officeDocument/2006/relationships/slide" Target="slides/slide4.xml"/><Relationship Id="rId20" Type="http://schemas.openxmlformats.org/officeDocument/2006/relationships/slide" Target="slides/slide5.xml"/><Relationship Id="rId21" Type="http://schemas.openxmlformats.org/officeDocument/2006/relationships/slide" Target="slides/slide6.xml"/><Relationship Id="rId22" Type="http://schemas.openxmlformats.org/officeDocument/2006/relationships/slide" Target="slides/slide7.xml"/><Relationship Id="rId23" Type="http://schemas.openxmlformats.org/officeDocument/2006/relationships/slide" Target="slides/slide8.xml"/><Relationship Id="rId24" Type="http://schemas.openxmlformats.org/officeDocument/2006/relationships/slide" Target="slides/slide9.xml"/><Relationship Id="rId25" Type="http://schemas.openxmlformats.org/officeDocument/2006/relationships/slide" Target="slides/slide10.xml"/><Relationship Id="rId26" Type="http://schemas.openxmlformats.org/officeDocument/2006/relationships/slide" Target="slides/slide11.xml"/><Relationship Id="rId27" Type="http://schemas.openxmlformats.org/officeDocument/2006/relationships/slide" Target="slides/slide12.xml"/><Relationship Id="rId28" Type="http://schemas.openxmlformats.org/officeDocument/2006/relationships/slide" Target="slides/slide13.xml"/><Relationship Id="rId29" Type="http://schemas.openxmlformats.org/officeDocument/2006/relationships/slide" Target="slides/slide14.xml"/><Relationship Id="rId30" Type="http://schemas.openxmlformats.org/officeDocument/2006/relationships/slide" Target="slides/slide15.xml"/><Relationship Id="rId31" Type="http://schemas.openxmlformats.org/officeDocument/2006/relationships/slide" Target="slides/slide16.xml"/><Relationship Id="rId32" Type="http://schemas.openxmlformats.org/officeDocument/2006/relationships/slide" Target="slides/slide17.xml"/><Relationship Id="rId33" Type="http://schemas.openxmlformats.org/officeDocument/2006/relationships/slide" Target="slides/slide18.xml"/><Relationship Id="rId34" Type="http://schemas.openxmlformats.org/officeDocument/2006/relationships/slide" Target="slides/slide19.xml"/><Relationship Id="rId35" Type="http://schemas.openxmlformats.org/officeDocument/2006/relationships/slide" Target="slides/slide20.xml"/><Relationship Id="rId36" Type="http://schemas.openxmlformats.org/officeDocument/2006/relationships/slide" Target="slides/slide21.xml"/><Relationship Id="rId37" Type="http://schemas.openxmlformats.org/officeDocument/2006/relationships/slide" Target="slides/slide22.xml"/><Relationship Id="rId38" Type="http://schemas.openxmlformats.org/officeDocument/2006/relationships/slide" Target="slides/slide23.xml"/><Relationship Id="rId39" Type="http://schemas.openxmlformats.org/officeDocument/2006/relationships/slide" Target="slides/slide24.xml"/><Relationship Id="rId40" Type="http://schemas.openxmlformats.org/officeDocument/2006/relationships/slide" Target="slides/slide25.xml"/><Relationship Id="rId41" Type="http://schemas.openxmlformats.org/officeDocument/2006/relationships/slide" Target="slides/slide26.xml"/><Relationship Id="rId42" Type="http://schemas.openxmlformats.org/officeDocument/2006/relationships/slide" Target="slides/slide27.xml"/><Relationship Id="rId43" Type="http://schemas.openxmlformats.org/officeDocument/2006/relationships/slide" Target="slides/slide28.xml"/><Relationship Id="rId44" Type="http://schemas.openxmlformats.org/officeDocument/2006/relationships/slide" Target="slides/slide29.xml"/><Relationship Id="rId45" Type="http://schemas.openxmlformats.org/officeDocument/2006/relationships/slide" Target="slides/slide30.xml"/><Relationship Id="rId46" Type="http://schemas.openxmlformats.org/officeDocument/2006/relationships/slide" Target="slides/slide31.xml"/><Relationship Id="rId47" Type="http://schemas.openxmlformats.org/officeDocument/2006/relationships/slide" Target="slides/slide32.xml"/><Relationship Id="rId48" Type="http://schemas.openxmlformats.org/officeDocument/2006/relationships/slide" Target="slides/slide33.xml"/><Relationship Id="rId49" Type="http://schemas.openxmlformats.org/officeDocument/2006/relationships/slide" Target="slides/slide34.xml"/><Relationship Id="rId50" Type="http://schemas.openxmlformats.org/officeDocument/2006/relationships/slide" Target="slides/slide35.xml"/><Relationship Id="rId51" Type="http://schemas.openxmlformats.org/officeDocument/2006/relationships/slide" Target="slides/slide36.xml"/><Relationship Id="rId52" Type="http://schemas.openxmlformats.org/officeDocument/2006/relationships/slide" Target="slides/slide37.xml"/><Relationship Id="rId53" Type="http://schemas.openxmlformats.org/officeDocument/2006/relationships/slide" Target="slides/slide38.xml"/><Relationship Id="rId54" Type="http://schemas.openxmlformats.org/officeDocument/2006/relationships/slide" Target="slides/slide39.xml"/><Relationship Id="rId55" Type="http://schemas.openxmlformats.org/officeDocument/2006/relationships/slide" Target="slides/slide40.xml"/><Relationship Id="rId56" Type="http://schemas.openxmlformats.org/officeDocument/2006/relationships/slide" Target="slides/slide41.xml"/><Relationship Id="rId57" Type="http://schemas.openxmlformats.org/officeDocument/2006/relationships/slide" Target="slides/slide42.xml"/><Relationship Id="rId58" Type="http://schemas.openxmlformats.org/officeDocument/2006/relationships/slide" Target="slides/slide43.xml"/><Relationship Id="rId59" Type="http://schemas.openxmlformats.org/officeDocument/2006/relationships/slide" Target="slides/slide44.xml"/><Relationship Id="rId60" Type="http://schemas.openxmlformats.org/officeDocument/2006/relationships/slide" Target="slides/slide45.xml"/><Relationship Id="rId61" Type="http://schemas.openxmlformats.org/officeDocument/2006/relationships/slide" Target="slides/slide46.xml"/><Relationship Id="rId62" Type="http://schemas.openxmlformats.org/officeDocument/2006/relationships/slide" Target="slides/slide47.xml"/><Relationship Id="rId63" Type="http://schemas.openxmlformats.org/officeDocument/2006/relationships/slide" Target="slides/slide48.xml"/><Relationship Id="rId64" Type="http://schemas.openxmlformats.org/officeDocument/2006/relationships/slide" Target="slides/slide49.xml"/><Relationship Id="rId6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sldImg"/>
          </p:nvPr>
        </p:nvSpPr>
        <p:spPr>
          <a:xfrm>
            <a:off x="0" y="764280"/>
            <a:ext cx="0" cy="0"/>
          </a:xfrm>
          <a:prstGeom prst="rect">
            <a:avLst/>
          </a:prstGeom>
          <a:noFill/>
          <a:ln w="0">
            <a:noFill/>
          </a:ln>
        </p:spPr>
        <p:txBody>
          <a:bodyPr lIns="0" rIns="0" tIns="0" bIns="0" anchor="ctr">
            <a:noAutofit/>
          </a:bodyPr>
          <a:p>
            <a:r>
              <a:rPr b="0" lang="en-US" sz="1800" spc="-1" strike="noStrike">
                <a:solidFill>
                  <a:schemeClr val="dk1"/>
                </a:solidFill>
                <a:latin typeface="Calibri"/>
              </a:rPr>
              <a:t>Click to move the slide</a:t>
            </a:r>
            <a:endParaRPr b="0" lang="en-US" sz="1800" spc="-1" strike="noStrike">
              <a:solidFill>
                <a:schemeClr val="dk1"/>
              </a:solidFill>
              <a:latin typeface="Calibri"/>
            </a:endParaRPr>
          </a:p>
        </p:txBody>
      </p:sp>
      <p:sp>
        <p:nvSpPr>
          <p:cNvPr id="6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7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71" name="PlaceHolder 4"/>
          <p:cNvSpPr>
            <a:spLocks noGrp="1"/>
          </p:cNvSpPr>
          <p:nvPr>
            <p:ph type="dt" idx="34"/>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2" name="PlaceHolder 5"/>
          <p:cNvSpPr>
            <a:spLocks noGrp="1"/>
          </p:cNvSpPr>
          <p:nvPr>
            <p:ph type="ftr" idx="35"/>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3" name="PlaceHolder 6"/>
          <p:cNvSpPr>
            <a:spLocks noGrp="1"/>
          </p:cNvSpPr>
          <p:nvPr>
            <p:ph type="sldNum" idx="36"/>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923CA472-53E9-4EEC-A956-3C88F6ECBC72}"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685800" y="1143000"/>
            <a:ext cx="5486040" cy="3085920"/>
          </a:xfrm>
          <a:prstGeom prst="rect">
            <a:avLst/>
          </a:prstGeom>
          <a:ln w="0">
            <a:noFill/>
          </a:ln>
        </p:spPr>
      </p:sp>
      <p:sp>
        <p:nvSpPr>
          <p:cNvPr id="219"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0" name="PlaceHolder 3"/>
          <p:cNvSpPr>
            <a:spLocks noGrp="1"/>
          </p:cNvSpPr>
          <p:nvPr>
            <p:ph type="sldNum" idx="43"/>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7A715FC-98F5-4B4F-B661-7B393B021AEF}"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685800" y="1143000"/>
            <a:ext cx="5486040" cy="3085920"/>
          </a:xfrm>
          <a:prstGeom prst="rect">
            <a:avLst/>
          </a:prstGeom>
          <a:ln w="0">
            <a:noFill/>
          </a:ln>
        </p:spPr>
      </p:sp>
      <p:sp>
        <p:nvSpPr>
          <p:cNvPr id="213"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4" name="PlaceHolder 3"/>
          <p:cNvSpPr>
            <a:spLocks noGrp="1"/>
          </p:cNvSpPr>
          <p:nvPr>
            <p:ph type="sldNum" idx="41"/>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4D26FF04-3E4A-4EBA-BF37-5AC00CF93DC1}"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685800" y="1143000"/>
            <a:ext cx="5486040" cy="3085920"/>
          </a:xfrm>
          <a:prstGeom prst="rect">
            <a:avLst/>
          </a:prstGeom>
          <a:ln w="0">
            <a:noFill/>
          </a:ln>
        </p:spPr>
      </p:sp>
      <p:sp>
        <p:nvSpPr>
          <p:cNvPr id="222"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23" name="PlaceHolder 3"/>
          <p:cNvSpPr>
            <a:spLocks noGrp="1"/>
          </p:cNvSpPr>
          <p:nvPr>
            <p:ph type="sldNum" idx="44"/>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FF48F1B8-B0BE-49DF-9DF1-2B14E927731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sldImg"/>
          </p:nvPr>
        </p:nvSpPr>
        <p:spPr>
          <a:xfrm>
            <a:off x="685800" y="1143000"/>
            <a:ext cx="5486040" cy="3085920"/>
          </a:xfrm>
          <a:prstGeom prst="rect">
            <a:avLst/>
          </a:prstGeom>
          <a:ln w="0">
            <a:noFill/>
          </a:ln>
        </p:spPr>
      </p:sp>
      <p:sp>
        <p:nvSpPr>
          <p:cNvPr id="216" name="PlaceHolder 2"/>
          <p:cNvSpPr>
            <a:spLocks noGrp="1"/>
          </p:cNvSpPr>
          <p:nvPr>
            <p:ph type="body"/>
          </p:nvPr>
        </p:nvSpPr>
        <p:spPr>
          <a:xfrm>
            <a:off x="685800" y="4400640"/>
            <a:ext cx="5486040" cy="3600000"/>
          </a:xfrm>
          <a:prstGeom prst="rect">
            <a:avLst/>
          </a:prstGeom>
          <a:noFill/>
          <a:ln w="0">
            <a:noFill/>
          </a:ln>
        </p:spPr>
        <p:txBody>
          <a:bodyPr lIns="91440" rIns="91440" tIns="45720" bIns="45720" anchor="t">
            <a:noAutofit/>
          </a:bodyPr>
          <a:p>
            <a:pPr marL="216000" indent="-216000">
              <a:buNone/>
            </a:pPr>
            <a:endParaRPr b="0" lang="en-US" sz="1800" spc="-1" strike="noStrike">
              <a:solidFill>
                <a:srgbClr val="000000"/>
              </a:solidFill>
              <a:latin typeface="Arial"/>
            </a:endParaRPr>
          </a:p>
        </p:txBody>
      </p:sp>
      <p:sp>
        <p:nvSpPr>
          <p:cNvPr id="217" name="PlaceHolder 3"/>
          <p:cNvSpPr>
            <a:spLocks noGrp="1"/>
          </p:cNvSpPr>
          <p:nvPr>
            <p:ph type="sldNum" idx="42"/>
          </p:nvPr>
        </p:nvSpPr>
        <p:spPr>
          <a:xfrm>
            <a:off x="3884760" y="8685360"/>
            <a:ext cx="2971440" cy="458280"/>
          </a:xfrm>
          <a:prstGeom prst="rect">
            <a:avLst/>
          </a:prstGeom>
          <a:noFill/>
          <a:ln w="0">
            <a:noFill/>
          </a:ln>
        </p:spPr>
        <p:txBody>
          <a:bodyPr lIns="91440" rIns="91440" tIns="45720" bIns="45720" anchor="b">
            <a:noAutofit/>
          </a:bodyPr>
          <a:lstStyle>
            <a:lvl1pPr indent="0" algn="r">
              <a:lnSpc>
                <a:spcPct val="100000"/>
              </a:lnSpc>
              <a:buNone/>
              <a:defRPr b="0" lang="en-US" sz="1200" spc="-1" strike="noStrike">
                <a:solidFill>
                  <a:srgbClr val="000000"/>
                </a:solidFill>
                <a:latin typeface="Times New Roman"/>
              </a:defRPr>
            </a:lvl1pPr>
          </a:lstStyle>
          <a:p>
            <a:pPr indent="0" algn="r">
              <a:lnSpc>
                <a:spcPct val="100000"/>
              </a:lnSpc>
              <a:buNone/>
            </a:pPr>
            <a:fld id="{0E782CD6-9105-4DA8-AD24-7571CD3FDDE3}" type="slidenum">
              <a:rPr b="0" lang="en-US" sz="1200" spc="-1" strike="noStrike">
                <a:solidFill>
                  <a:srgbClr val="000000"/>
                </a:solidFill>
                <a:latin typeface="Times New Roman"/>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ECC70F22-7E28-4A2A-88A2-1786E1BCAA7B}" type="slidenum">
              <a:t>&lt;#&gt;</a:t>
            </a:fld>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AAA23607-43C6-4210-8916-CB4C96951A20}"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
        <p:nvSpPr>
          <p:cNvPr id="2" name="PlaceHolder 1"/>
          <p:cNvSpPr>
            <a:spLocks noGrp="1"/>
          </p:cNvSpPr>
          <p:nvPr>
            <p:ph type="ftr" idx="26"/>
          </p:nvPr>
        </p:nvSpPr>
        <p:spPr/>
        <p:txBody>
          <a:bodyPr/>
          <a:p>
            <a:r>
              <a:t>Footer</a:t>
            </a:r>
          </a:p>
        </p:txBody>
      </p:sp>
      <p:sp>
        <p:nvSpPr>
          <p:cNvPr id="3" name="PlaceHolder 2"/>
          <p:cNvSpPr>
            <a:spLocks noGrp="1"/>
          </p:cNvSpPr>
          <p:nvPr>
            <p:ph type="sldNum" idx="27"/>
          </p:nvPr>
        </p:nvSpPr>
        <p:spPr/>
        <p:txBody>
          <a:bodyPr/>
          <a:p>
            <a:fld id="{08A5CAB3-CC7C-46CE-9D2D-11888157FF3A}" type="slidenum">
              <a:t>&lt;#&gt;</a:t>
            </a:fld>
          </a:p>
        </p:txBody>
      </p:sp>
      <p:sp>
        <p:nvSpPr>
          <p:cNvPr id="4" name="PlaceHolder 3"/>
          <p:cNvSpPr>
            <a:spLocks noGrp="1"/>
          </p:cNvSpPr>
          <p:nvPr>
            <p:ph type="dt" idx="25"/>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spTree>
      <p:nvGrpSpPr>
        <p:cNvPr id="1" name=""/>
        <p:cNvGrpSpPr/>
        <p:nvPr/>
      </p:nvGrpSpPr>
      <p:grpSpPr>
        <a:xfrm>
          <a:off x="0" y="0"/>
          <a:ext cx="0" cy="0"/>
          <a:chOff x="0" y="0"/>
          <a:chExt cx="0" cy="0"/>
        </a:xfrm>
      </p:grpSpPr>
      <p:sp>
        <p:nvSpPr>
          <p:cNvPr id="2" name="PlaceHolder 1"/>
          <p:cNvSpPr>
            <a:spLocks noGrp="1"/>
          </p:cNvSpPr>
          <p:nvPr>
            <p:ph type="ftr" idx="29"/>
          </p:nvPr>
        </p:nvSpPr>
        <p:spPr/>
        <p:txBody>
          <a:bodyPr/>
          <a:p>
            <a:r>
              <a:t>Footer</a:t>
            </a:r>
          </a:p>
        </p:txBody>
      </p:sp>
      <p:sp>
        <p:nvSpPr>
          <p:cNvPr id="3" name="PlaceHolder 2"/>
          <p:cNvSpPr>
            <a:spLocks noGrp="1"/>
          </p:cNvSpPr>
          <p:nvPr>
            <p:ph type="sldNum" idx="30"/>
          </p:nvPr>
        </p:nvSpPr>
        <p:spPr/>
        <p:txBody>
          <a:bodyPr/>
          <a:p>
            <a:fld id="{B0421869-E8BD-4B2E-9292-E2AEE7F73E87}" type="slidenum">
              <a:t>&lt;#&gt;</a:t>
            </a:fld>
          </a:p>
        </p:txBody>
      </p:sp>
      <p:sp>
        <p:nvSpPr>
          <p:cNvPr id="4" name="PlaceHolder 3"/>
          <p:cNvSpPr>
            <a:spLocks noGrp="1"/>
          </p:cNvSpPr>
          <p:nvPr>
            <p:ph type="dt" idx="28"/>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spTree>
      <p:nvGrpSpPr>
        <p:cNvPr id="1" name=""/>
        <p:cNvGrpSpPr/>
        <p:nvPr/>
      </p:nvGrpSpPr>
      <p:grpSpPr>
        <a:xfrm>
          <a:off x="0" y="0"/>
          <a:ext cx="0" cy="0"/>
          <a:chOff x="0" y="0"/>
          <a:chExt cx="0" cy="0"/>
        </a:xfrm>
      </p:grpSpPr>
      <p:sp>
        <p:nvSpPr>
          <p:cNvPr id="2" name="PlaceHolder 1"/>
          <p:cNvSpPr>
            <a:spLocks noGrp="1"/>
          </p:cNvSpPr>
          <p:nvPr>
            <p:ph type="ftr" idx="32"/>
          </p:nvPr>
        </p:nvSpPr>
        <p:spPr/>
        <p:txBody>
          <a:bodyPr/>
          <a:p>
            <a:r>
              <a:t>Footer</a:t>
            </a:r>
          </a:p>
        </p:txBody>
      </p:sp>
      <p:sp>
        <p:nvSpPr>
          <p:cNvPr id="3" name="PlaceHolder 2"/>
          <p:cNvSpPr>
            <a:spLocks noGrp="1"/>
          </p:cNvSpPr>
          <p:nvPr>
            <p:ph type="sldNum" idx="33"/>
          </p:nvPr>
        </p:nvSpPr>
        <p:spPr/>
        <p:txBody>
          <a:bodyPr/>
          <a:p>
            <a:fld id="{85E4E992-D4A3-4DD7-9307-3E734B9CDB6A}" type="slidenum">
              <a:t>&lt;#&gt;</a:t>
            </a:fld>
          </a:p>
        </p:txBody>
      </p:sp>
      <p:sp>
        <p:nvSpPr>
          <p:cNvPr id="4" name="PlaceHolder 3"/>
          <p:cNvSpPr>
            <a:spLocks noGrp="1"/>
          </p:cNvSpPr>
          <p:nvPr>
            <p:ph type="dt" idx="31"/>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03D45EC5-2003-48C5-8AE5-7FD748AF9517}" type="slidenum">
              <a:t>&lt;#&gt;</a:t>
            </a:fld>
          </a:p>
        </p:txBody>
      </p:sp>
      <p:sp>
        <p:nvSpPr>
          <p:cNvPr id="4" name="PlaceHolder 3"/>
          <p:cNvSpPr>
            <a:spLocks noGrp="1"/>
          </p:cNvSpPr>
          <p:nvPr>
            <p:ph type="dt" idx="2"/>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
        <p:nvSpPr>
          <p:cNvPr id="3" name="PlaceHolder 2"/>
          <p:cNvSpPr>
            <a:spLocks noGrp="1"/>
          </p:cNvSpPr>
          <p:nvPr>
            <p:ph type="sldNum" idx="7"/>
          </p:nvPr>
        </p:nvSpPr>
        <p:spPr/>
        <p:txBody>
          <a:bodyPr/>
          <a:p>
            <a:fld id="{DBC5F04B-1A33-4A73-8E39-C71538948651}" type="slidenum">
              <a:t>&lt;#&gt;</a:t>
            </a:fld>
          </a:p>
        </p:txBody>
      </p:sp>
      <p:sp>
        <p:nvSpPr>
          <p:cNvPr id="4" name="PlaceHolder 3"/>
          <p:cNvSpPr>
            <a:spLocks noGrp="1"/>
          </p:cNvSpPr>
          <p:nvPr>
            <p:ph type="dt" idx="5"/>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Blank">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Vertical Title and Text">
    <p:spTree>
      <p:nvGrpSpPr>
        <p:cNvPr id="1" name=""/>
        <p:cNvGrpSpPr/>
        <p:nvPr/>
      </p:nvGrpSpPr>
      <p:grpSpPr>
        <a:xfrm>
          <a:off x="0" y="0"/>
          <a:ext cx="0" cy="0"/>
          <a:chOff x="0" y="0"/>
          <a:chExt cx="0" cy="0"/>
        </a:xfrm>
      </p:grpSpPr>
      <p:sp>
        <p:nvSpPr>
          <p:cNvPr id="2" name="PlaceHolder 1"/>
          <p:cNvSpPr>
            <a:spLocks noGrp="1"/>
          </p:cNvSpPr>
          <p:nvPr>
            <p:ph type="ftr" idx="9"/>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0DDEA698-29C0-44F1-B2AD-978E868A7D95}"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F3A348A7-C712-4CBD-B50D-81D6ED9A7276}"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endParaRPr b="0" lang="en-US" sz="1800" spc="-1" strike="noStrike">
              <a:solidFill>
                <a:schemeClr val="dk1"/>
              </a:solidFill>
              <a:latin typeface="Calibri"/>
            </a:endParaRPr>
          </a:p>
        </p:txBody>
      </p:sp>
      <p:sp>
        <p:nvSpPr>
          <p:cNvPr id="3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3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indent="0">
              <a:lnSpc>
                <a:spcPct val="90000"/>
              </a:lnSpc>
              <a:spcBef>
                <a:spcPts val="1417"/>
              </a:spcBef>
              <a:buNone/>
            </a:pPr>
            <a:endParaRPr b="0" lang="en-US" sz="2800" spc="-1" strike="noStrike">
              <a:solidFill>
                <a:schemeClr val="dk1"/>
              </a:solidFill>
              <a:latin typeface="Calibri"/>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0FED09F5-3EFA-42D2-8CD1-1CDAA0520765}"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6B8C58B5-97C9-41BE-BB91-B2BC98C17154}" type="slidenum">
              <a:t>&lt;#&gt;</a:t>
            </a:fld>
          </a:p>
        </p:txBody>
      </p:sp>
      <p:sp>
        <p:nvSpPr>
          <p:cNvPr id="4" name="PlaceHolder 3"/>
          <p:cNvSpPr>
            <a:spLocks noGrp="1"/>
          </p:cNvSpPr>
          <p:nvPr>
            <p:ph type="dt" idx="1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idx="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6917B2C6-3ED8-4406-9E13-3CCF0A18137E}"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9" name="PlaceHolder 2"/>
          <p:cNvSpPr>
            <a:spLocks noGrp="1"/>
          </p:cNvSpPr>
          <p:nvPr>
            <p:ph type="dt" idx="2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50" name="PlaceHolder 3"/>
          <p:cNvSpPr>
            <a:spLocks noGrp="1"/>
          </p:cNvSpPr>
          <p:nvPr>
            <p:ph type="ftr" idx="2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1" name="PlaceHolder 4"/>
          <p:cNvSpPr>
            <a:spLocks noGrp="1"/>
          </p:cNvSpPr>
          <p:nvPr>
            <p:ph type="sldNum" idx="2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54C8036D-C3B9-4F45-90DE-0B3531195AC1}"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dt" idx="2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54" name="PlaceHolder 2"/>
          <p:cNvSpPr>
            <a:spLocks noGrp="1"/>
          </p:cNvSpPr>
          <p:nvPr>
            <p:ph type="ftr" idx="2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5" name="PlaceHolder 3"/>
          <p:cNvSpPr>
            <a:spLocks noGrp="1"/>
          </p:cNvSpPr>
          <p:nvPr>
            <p:ph type="sldNum" idx="2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3C4000E1-9155-4689-8D17-508CC0A0C3B2}"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57"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3200" spc="-1" strike="noStrike">
                <a:solidFill>
                  <a:schemeClr val="dk1"/>
                </a:solidFill>
                <a:latin typeface="Calibri"/>
              </a:rPr>
              <a:t>Click to edit Master text styles</a:t>
            </a:r>
            <a:endParaRPr b="0" lang="en-US" sz="32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800" spc="-1" strike="noStrike">
                <a:solidFill>
                  <a:schemeClr val="dk1"/>
                </a:solidFill>
                <a:latin typeface="Calibri"/>
              </a:rPr>
              <a:t>Second level</a:t>
            </a:r>
            <a:endParaRPr b="0" lang="en-US" sz="28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Third level</a:t>
            </a:r>
            <a:endParaRPr b="0" lang="en-US" sz="24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Fourth level</a:t>
            </a:r>
            <a:endParaRPr b="0" lang="en-US" sz="20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Fifth level</a:t>
            </a:r>
            <a:endParaRPr b="0" lang="en-US" sz="2000" spc="-1" strike="noStrike">
              <a:solidFill>
                <a:schemeClr val="dk1"/>
              </a:solidFill>
              <a:latin typeface="Calibri"/>
            </a:endParaRPr>
          </a:p>
        </p:txBody>
      </p:sp>
      <p:sp>
        <p:nvSpPr>
          <p:cNvPr id="58"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59" name="PlaceHolder 4"/>
          <p:cNvSpPr>
            <a:spLocks noGrp="1"/>
          </p:cNvSpPr>
          <p:nvPr>
            <p:ph type="dt" idx="28"/>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0" name="PlaceHolder 5"/>
          <p:cNvSpPr>
            <a:spLocks noGrp="1"/>
          </p:cNvSpPr>
          <p:nvPr>
            <p:ph type="ftr" idx="2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1" name="PlaceHolder 6"/>
          <p:cNvSpPr>
            <a:spLocks noGrp="1"/>
          </p:cNvSpPr>
          <p:nvPr>
            <p:ph type="sldNum" idx="30"/>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4FEF2AAB-3BD1-4723-A07E-14CBB9CAA591}"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839880" y="457200"/>
            <a:ext cx="3931920" cy="1599840"/>
          </a:xfrm>
          <a:prstGeom prst="rect">
            <a:avLst/>
          </a:prstGeom>
          <a:noFill/>
          <a:ln w="0">
            <a:noFill/>
          </a:ln>
        </p:spPr>
        <p:txBody>
          <a:bodyPr lIns="90000" rIns="90000" tIns="45000" bIns="45000" anchor="b">
            <a:noAutofit/>
          </a:bodyPr>
          <a:p>
            <a:pPr indent="0" defTabSz="914400">
              <a:lnSpc>
                <a:spcPct val="90000"/>
              </a:lnSpc>
              <a:buNone/>
            </a:pPr>
            <a:r>
              <a:rPr b="0" lang="en-US" sz="3200" spc="-1" strike="noStrike">
                <a:solidFill>
                  <a:schemeClr val="dk1"/>
                </a:solidFill>
                <a:latin typeface="Calibri Light"/>
              </a:rPr>
              <a:t>Click to edit Master title style</a:t>
            </a:r>
            <a:endParaRPr b="0" lang="en-US" sz="3200" spc="-1" strike="noStrike">
              <a:solidFill>
                <a:schemeClr val="dk1"/>
              </a:solidFill>
              <a:latin typeface="Calibri"/>
            </a:endParaRPr>
          </a:p>
        </p:txBody>
      </p:sp>
      <p:sp>
        <p:nvSpPr>
          <p:cNvPr id="63"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pc="-1" strike="noStrike">
                <a:solidFill>
                  <a:schemeClr val="dk1"/>
                </a:solidFill>
                <a:latin typeface="Calibri"/>
              </a:rPr>
              <a:t>Click to edit the outline text format</a:t>
            </a:r>
            <a:endParaRPr b="0" lang="en-US" sz="32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3200" spc="-1" strike="noStrike">
                <a:solidFill>
                  <a:schemeClr val="dk1"/>
                </a:solidFill>
                <a:latin typeface="Calibri"/>
              </a:rPr>
              <a:t>Second Outline Level</a:t>
            </a:r>
            <a:endParaRPr b="0" lang="en-US" sz="32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3200" spc="-1" strike="noStrike">
                <a:solidFill>
                  <a:schemeClr val="dk1"/>
                </a:solidFill>
                <a:latin typeface="Calibri"/>
              </a:rPr>
              <a:t>Third Outline Level</a:t>
            </a:r>
            <a:endParaRPr b="0" lang="en-US" sz="32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3200" spc="-1" strike="noStrike">
                <a:solidFill>
                  <a:schemeClr val="dk1"/>
                </a:solidFill>
                <a:latin typeface="Calibri"/>
              </a:rPr>
              <a:t>Fourth Outline Level</a:t>
            </a:r>
            <a:endParaRPr b="0" lang="en-US" sz="32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Fifth Outline Level</a:t>
            </a:r>
            <a:endParaRPr b="0" lang="en-US" sz="32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Sixth Outline Level</a:t>
            </a:r>
            <a:endParaRPr b="0" lang="en-US" sz="32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3200" spc="-1" strike="noStrike">
                <a:solidFill>
                  <a:schemeClr val="dk1"/>
                </a:solidFill>
                <a:latin typeface="Calibri"/>
              </a:rPr>
              <a:t>Seventh Outline Level</a:t>
            </a:r>
            <a:endParaRPr b="0" lang="en-US" sz="3200" spc="-1" strike="noStrike">
              <a:solidFill>
                <a:schemeClr val="dk1"/>
              </a:solidFill>
              <a:latin typeface="Calibri"/>
            </a:endParaRPr>
          </a:p>
        </p:txBody>
      </p:sp>
      <p:sp>
        <p:nvSpPr>
          <p:cNvPr id="64" name="PlaceHolder 3"/>
          <p:cNvSpPr>
            <a:spLocks noGrp="1"/>
          </p:cNvSpPr>
          <p:nvPr>
            <p:ph type="body"/>
          </p:nvPr>
        </p:nvSpPr>
        <p:spPr>
          <a:xfrm>
            <a:off x="839880" y="2057400"/>
            <a:ext cx="3931920" cy="381132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1600" spc="-1" strike="noStrike">
                <a:solidFill>
                  <a:schemeClr val="dk1"/>
                </a:solidFill>
                <a:latin typeface="Calibri"/>
              </a:rPr>
              <a:t>Click to edit Master text styles</a:t>
            </a:r>
            <a:endParaRPr b="0" lang="en-US" sz="1600" spc="-1" strike="noStrike">
              <a:solidFill>
                <a:schemeClr val="dk1"/>
              </a:solidFill>
              <a:latin typeface="Calibri"/>
            </a:endParaRPr>
          </a:p>
        </p:txBody>
      </p:sp>
      <p:sp>
        <p:nvSpPr>
          <p:cNvPr id="65" name="PlaceHolder 4"/>
          <p:cNvSpPr>
            <a:spLocks noGrp="1"/>
          </p:cNvSpPr>
          <p:nvPr>
            <p:ph type="dt" idx="31"/>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6" name="PlaceHolder 5"/>
          <p:cNvSpPr>
            <a:spLocks noGrp="1"/>
          </p:cNvSpPr>
          <p:nvPr>
            <p:ph type="ftr" idx="32"/>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7" name="PlaceHolder 6"/>
          <p:cNvSpPr>
            <a:spLocks noGrp="1"/>
          </p:cNvSpPr>
          <p:nvPr>
            <p:ph type="sldNum" idx="33"/>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02B38CD2-30B1-407C-BFD1-E3DAEB1689B1}"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3"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 name="PlaceHolder 2"/>
          <p:cNvSpPr>
            <a:spLocks noGrp="1"/>
          </p:cNvSpPr>
          <p:nvPr>
            <p:ph type="body"/>
          </p:nvPr>
        </p:nvSpPr>
        <p:spPr>
          <a:xfrm>
            <a:off x="838080" y="1825560"/>
            <a:ext cx="10515240" cy="435096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5" name="PlaceHolder 3"/>
          <p:cNvSpPr>
            <a:spLocks noGrp="1"/>
          </p:cNvSpPr>
          <p:nvPr>
            <p:ph type="dt" idx="2"/>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6" name="PlaceHolder 4"/>
          <p:cNvSpPr>
            <a:spLocks noGrp="1"/>
          </p:cNvSpPr>
          <p:nvPr>
            <p:ph type="ftr" idx="3"/>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 name="PlaceHolder 5"/>
          <p:cNvSpPr>
            <a:spLocks noGrp="1"/>
          </p:cNvSpPr>
          <p:nvPr>
            <p:ph type="sldNum" idx="4"/>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C09406AF-366D-4035-AE94-895D00F09CDD}"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724960" y="365040"/>
            <a:ext cx="2628720" cy="5811480"/>
          </a:xfrm>
          <a:prstGeom prst="rect">
            <a:avLst/>
          </a:prstGeom>
          <a:noFill/>
          <a:ln w="0">
            <a:noFill/>
          </a:ln>
        </p:spPr>
        <p:txBody>
          <a:bodyPr lIns="45000" rIns="45000" tIns="90000" bIns="90000" anchor="t" vert="eaVe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9" name="PlaceHolder 2"/>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0" name="PlaceHolder 3"/>
          <p:cNvSpPr>
            <a:spLocks noGrp="1"/>
          </p:cNvSpPr>
          <p:nvPr>
            <p:ph type="dt" idx="5"/>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11" name="PlaceHolder 4"/>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 name="PlaceHolder 5"/>
          <p:cNvSpPr>
            <a:spLocks noGrp="1"/>
          </p:cNvSpPr>
          <p:nvPr>
            <p:ph type="sldNum" idx="7"/>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18941898-60BD-4951-AB47-391633D7CC9F}"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indent="0" algn="ctr" defTabSz="914400">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chemeClr val="dk1"/>
              </a:solidFill>
              <a:latin typeface="Calibri"/>
            </a:endParaRPr>
          </a:p>
        </p:txBody>
      </p:sp>
      <p:sp>
        <p:nvSpPr>
          <p:cNvPr id="14" name="PlaceHolder 2"/>
          <p:cNvSpPr>
            <a:spLocks noGrp="1"/>
          </p:cNvSpPr>
          <p:nvPr>
            <p:ph type="ftr" idx="8"/>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chemeClr val="dk1"/>
                </a:solidFill>
                <a:latin typeface="Calibri"/>
              </a:rPr>
              <a:t>Click to edit the outline text format</a:t>
            </a:r>
            <a:endParaRPr b="0" lang="en-US" sz="2800" spc="-1" strike="noStrike">
              <a:solidFill>
                <a:schemeClr val="dk1"/>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chemeClr val="dk1"/>
                </a:solidFill>
                <a:latin typeface="Calibri"/>
              </a:rPr>
              <a:t>Second Outline Level</a:t>
            </a:r>
            <a:endParaRPr b="0" lang="en-US" sz="2000" spc="-1" strike="noStrike">
              <a:solidFill>
                <a:schemeClr val="dk1"/>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chemeClr val="dk1"/>
                </a:solidFill>
                <a:latin typeface="Calibri"/>
              </a:rPr>
              <a:t>Third Outline Level</a:t>
            </a:r>
            <a:endParaRPr b="0" lang="en-US" sz="1800" spc="-1" strike="noStrike">
              <a:solidFill>
                <a:schemeClr val="dk1"/>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chemeClr val="dk1"/>
                </a:solidFill>
                <a:latin typeface="Calibri"/>
              </a:rPr>
              <a:t>Fourth Outline Level</a:t>
            </a:r>
            <a:endParaRPr b="0" lang="en-US" sz="1800" spc="-1" strike="noStrike">
              <a:solidFill>
                <a:schemeClr val="dk1"/>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Fifth Outline Level</a:t>
            </a:r>
            <a:endParaRPr b="0" lang="en-US" sz="2000" spc="-1" strike="noStrike">
              <a:solidFill>
                <a:schemeClr val="dk1"/>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Sixth Outline Level</a:t>
            </a:r>
            <a:endParaRPr b="0" lang="en-US" sz="2000" spc="-1" strike="noStrike">
              <a:solidFill>
                <a:schemeClr val="dk1"/>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chemeClr val="dk1"/>
                </a:solidFill>
                <a:latin typeface="Calibri"/>
              </a:rPr>
              <a:t>Seventh Outline Level</a:t>
            </a:r>
            <a:endParaRPr b="0" lang="en-US" sz="20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body"/>
          </p:nvPr>
        </p:nvSpPr>
        <p:spPr>
          <a:xfrm>
            <a:off x="838080" y="365040"/>
            <a:ext cx="7733880" cy="5811480"/>
          </a:xfrm>
          <a:prstGeom prst="rect">
            <a:avLst/>
          </a:prstGeom>
          <a:noFill/>
          <a:ln w="0">
            <a:noFill/>
          </a:ln>
        </p:spPr>
        <p:txBody>
          <a:bodyPr lIns="45000" rIns="45000" tIns="90000" bIns="90000" anchor="t" vert="eaVe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17" name="PlaceHolder 2"/>
          <p:cNvSpPr>
            <a:spLocks noGrp="1"/>
          </p:cNvSpPr>
          <p:nvPr>
            <p:ph type="ftr" idx="9"/>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8"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800" spc="-1" strike="noStrike">
                <a:solidFill>
                  <a:schemeClr val="dk1"/>
                </a:solidFill>
                <a:latin typeface="Calibri"/>
              </a:rPr>
              <a:t>Click to edit the title text format</a:t>
            </a:r>
            <a:endParaRPr b="0" lang="en-US" sz="1800" spc="-1" strike="noStrike">
              <a:solidFill>
                <a:schemeClr val="dk1"/>
              </a:solidFill>
              <a:latin typeface="Calibri"/>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20" name="PlaceHolder 2"/>
          <p:cNvSpPr>
            <a:spLocks noGrp="1"/>
          </p:cNvSpPr>
          <p:nvPr>
            <p:ph type="body"/>
          </p:nvPr>
        </p:nvSpPr>
        <p:spPr>
          <a:xfrm>
            <a:off x="838080" y="1825560"/>
            <a:ext cx="1051524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21" name="PlaceHolder 3"/>
          <p:cNvSpPr>
            <a:spLocks noGrp="1"/>
          </p:cNvSpPr>
          <p:nvPr>
            <p:ph type="dt" idx="10"/>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22" name="PlaceHolder 4"/>
          <p:cNvSpPr>
            <a:spLocks noGrp="1"/>
          </p:cNvSpPr>
          <p:nvPr>
            <p:ph type="ftr" idx="11"/>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3" name="PlaceHolder 5"/>
          <p:cNvSpPr>
            <a:spLocks noGrp="1"/>
          </p:cNvSpPr>
          <p:nvPr>
            <p:ph type="sldNum" idx="12"/>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E270CD90-F020-44BA-A7AA-749B5461C9DF}"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indent="0" defTabSz="914400">
              <a:lnSpc>
                <a:spcPct val="90000"/>
              </a:lnSpc>
              <a:buNone/>
            </a:pPr>
            <a:r>
              <a:rPr b="0" lang="en-US" sz="6000" spc="-1" strike="noStrike">
                <a:solidFill>
                  <a:schemeClr val="dk1"/>
                </a:solidFill>
                <a:latin typeface="Calibri Light"/>
              </a:rPr>
              <a:t>Click to edit Master title style</a:t>
            </a:r>
            <a:endParaRPr b="0" lang="en-US" sz="6000" spc="-1" strike="noStrike">
              <a:solidFill>
                <a:schemeClr val="dk1"/>
              </a:solidFill>
              <a:latin typeface="Calibri"/>
            </a:endParaRPr>
          </a:p>
        </p:txBody>
      </p:sp>
      <p:sp>
        <p:nvSpPr>
          <p:cNvPr id="27"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indent="0" defTabSz="914400">
              <a:lnSpc>
                <a:spcPct val="90000"/>
              </a:lnSpc>
              <a:spcBef>
                <a:spcPts val="1001"/>
              </a:spcBef>
              <a:buNone/>
              <a:tabLst>
                <a:tab algn="l" pos="0"/>
              </a:tabLst>
            </a:pPr>
            <a:r>
              <a:rPr b="0" lang="en-US" sz="2400" spc="-1" strike="noStrike">
                <a:solidFill>
                  <a:schemeClr val="dk1">
                    <a:tint val="75000"/>
                  </a:schemeClr>
                </a:solidFill>
                <a:latin typeface="Calibri"/>
              </a:rPr>
              <a:t>Click to edit Master text styles</a:t>
            </a:r>
            <a:endParaRPr b="0" lang="en-US" sz="2400" spc="-1" strike="noStrike">
              <a:solidFill>
                <a:schemeClr val="dk1"/>
              </a:solidFill>
              <a:latin typeface="Calibri"/>
            </a:endParaRPr>
          </a:p>
        </p:txBody>
      </p:sp>
      <p:sp>
        <p:nvSpPr>
          <p:cNvPr id="28" name="PlaceHolder 3"/>
          <p:cNvSpPr>
            <a:spLocks noGrp="1"/>
          </p:cNvSpPr>
          <p:nvPr>
            <p:ph type="dt" idx="13"/>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29" name="PlaceHolder 4"/>
          <p:cNvSpPr>
            <a:spLocks noGrp="1"/>
          </p:cNvSpPr>
          <p:nvPr>
            <p:ph type="ftr" idx="14"/>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0" name="PlaceHolder 5"/>
          <p:cNvSpPr>
            <a:spLocks noGrp="1"/>
          </p:cNvSpPr>
          <p:nvPr>
            <p:ph type="sldNum" idx="15"/>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88164747-2FCF-41C1-BF2F-CFD69DEA59AF}"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8380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32" name="PlaceHolder 2"/>
          <p:cNvSpPr>
            <a:spLocks noGrp="1"/>
          </p:cNvSpPr>
          <p:nvPr>
            <p:ph type="body"/>
          </p:nvPr>
        </p:nvSpPr>
        <p:spPr>
          <a:xfrm>
            <a:off x="83808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3" name="PlaceHolder 3"/>
          <p:cNvSpPr>
            <a:spLocks noGrp="1"/>
          </p:cNvSpPr>
          <p:nvPr>
            <p:ph type="body"/>
          </p:nvPr>
        </p:nvSpPr>
        <p:spPr>
          <a:xfrm>
            <a:off x="6172200" y="1825560"/>
            <a:ext cx="5181120" cy="435096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34" name="PlaceHolder 4"/>
          <p:cNvSpPr>
            <a:spLocks noGrp="1"/>
          </p:cNvSpPr>
          <p:nvPr>
            <p:ph type="dt" idx="16"/>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35" name="PlaceHolder 5"/>
          <p:cNvSpPr>
            <a:spLocks noGrp="1"/>
          </p:cNvSpPr>
          <p:nvPr>
            <p:ph type="ftr" idx="17"/>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 name="PlaceHolder 6"/>
          <p:cNvSpPr>
            <a:spLocks noGrp="1"/>
          </p:cNvSpPr>
          <p:nvPr>
            <p:ph type="sldNum" idx="18"/>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97DE099C-1E84-4363-A394-DE963DFA66BA}"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839880" y="365040"/>
            <a:ext cx="10515240" cy="1325160"/>
          </a:xfrm>
          <a:prstGeom prst="rect">
            <a:avLst/>
          </a:prstGeom>
          <a:noFill/>
          <a:ln w="0">
            <a:noFill/>
          </a:ln>
        </p:spPr>
        <p:txBody>
          <a:bodyPr lIns="90000" rIns="90000" tIns="45000" bIns="45000" anchor="t">
            <a:noAutofit/>
          </a:bodyPr>
          <a:p>
            <a:pPr indent="0" defTabSz="914400">
              <a:lnSpc>
                <a:spcPct val="90000"/>
              </a:lnSpc>
              <a:buNone/>
            </a:pPr>
            <a:r>
              <a:rPr b="0" lang="en-US" sz="4400" spc="-1" strike="noStrike">
                <a:solidFill>
                  <a:schemeClr val="dk1"/>
                </a:solidFill>
                <a:latin typeface="Calibri Light"/>
              </a:rPr>
              <a:t>Click to edit Master title style</a:t>
            </a:r>
            <a:endParaRPr b="0" lang="en-US" sz="4400" spc="-1" strike="noStrike">
              <a:solidFill>
                <a:schemeClr val="dk1"/>
              </a:solidFill>
              <a:latin typeface="Calibri"/>
            </a:endParaRPr>
          </a:p>
        </p:txBody>
      </p:sp>
      <p:sp>
        <p:nvSpPr>
          <p:cNvPr id="41" name="PlaceHolder 2"/>
          <p:cNvSpPr>
            <a:spLocks noGrp="1"/>
          </p:cNvSpPr>
          <p:nvPr>
            <p:ph type="body"/>
          </p:nvPr>
        </p:nvSpPr>
        <p:spPr>
          <a:xfrm>
            <a:off x="839880" y="1681200"/>
            <a:ext cx="515736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2" name="PlaceHolder 3"/>
          <p:cNvSpPr>
            <a:spLocks noGrp="1"/>
          </p:cNvSpPr>
          <p:nvPr>
            <p:ph type="body"/>
          </p:nvPr>
        </p:nvSpPr>
        <p:spPr>
          <a:xfrm>
            <a:off x="839880" y="2505240"/>
            <a:ext cx="5157360" cy="3684240"/>
          </a:xfrm>
          <a:prstGeom prst="rect">
            <a:avLst/>
          </a:prstGeom>
          <a:noFill/>
          <a:ln w="0">
            <a:noFill/>
          </a:ln>
        </p:spPr>
        <p:txBody>
          <a:bodyPr lIns="90000" rIns="90000" tIns="45000" bIns="45000" anchor="t">
            <a:noAutofit/>
          </a:bodyPr>
          <a:p>
            <a:pPr marL="228600" indent="-228600" defTabSz="914400">
              <a:lnSpc>
                <a:spcPct val="90000"/>
              </a:lnSpc>
              <a:spcBef>
                <a:spcPts val="1001"/>
              </a:spcBef>
              <a:buClr>
                <a:srgbClr val="000000"/>
              </a:buClr>
              <a:buFont typeface="Arial"/>
              <a:buChar char="•"/>
            </a:pPr>
            <a:r>
              <a:rPr b="0" lang="en-US" sz="2800" spc="-1" strike="noStrike">
                <a:solidFill>
                  <a:schemeClr val="dk1"/>
                </a:solidFill>
                <a:latin typeface="Calibri"/>
              </a:rPr>
              <a:t>Click to edit Master text styles</a:t>
            </a:r>
            <a:endParaRPr b="0" lang="en-US" sz="28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3" name="PlaceHolder 4"/>
          <p:cNvSpPr>
            <a:spLocks noGrp="1"/>
          </p:cNvSpPr>
          <p:nvPr>
            <p:ph type="body"/>
          </p:nvPr>
        </p:nvSpPr>
        <p:spPr>
          <a:xfrm>
            <a:off x="6172200" y="1681200"/>
            <a:ext cx="5182920" cy="823680"/>
          </a:xfrm>
          <a:prstGeom prst="rect">
            <a:avLst/>
          </a:prstGeom>
          <a:noFill/>
          <a:ln w="0">
            <a:noFill/>
          </a:ln>
        </p:spPr>
        <p:txBody>
          <a:bodyPr lIns="90000" rIns="90000" tIns="45000" bIns="45000" anchor="b">
            <a:noAutofit/>
          </a:bodyPr>
          <a:p>
            <a:pPr indent="0" defTabSz="914400">
              <a:lnSpc>
                <a:spcPct val="90000"/>
              </a:lnSpc>
              <a:spcBef>
                <a:spcPts val="1001"/>
              </a:spcBef>
              <a:buNone/>
              <a:tabLst>
                <a:tab algn="l" pos="0"/>
              </a:tabLst>
            </a:pPr>
            <a:r>
              <a:rPr b="1" lang="en-US" sz="2400" spc="-1" strike="noStrike">
                <a:solidFill>
                  <a:schemeClr val="dk1"/>
                </a:solidFill>
                <a:latin typeface="Calibri"/>
              </a:rPr>
              <a:t>Click to edit Master text styles</a:t>
            </a:r>
            <a:endParaRPr b="0" lang="en-US" sz="2400" spc="-1" strike="noStrike">
              <a:solidFill>
                <a:schemeClr val="dk1"/>
              </a:solidFill>
              <a:latin typeface="Calibri"/>
            </a:endParaRPr>
          </a:p>
        </p:txBody>
      </p:sp>
      <p:sp>
        <p:nvSpPr>
          <p:cNvPr id="44"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ctr">
            <a:noAutofit/>
          </a:bodyPr>
          <a:p>
            <a:pPr marL="228600" indent="-228600" algn="r" defTabSz="914400">
              <a:lnSpc>
                <a:spcPct val="90000"/>
              </a:lnSpc>
              <a:spcBef>
                <a:spcPts val="1001"/>
              </a:spcBef>
              <a:buClr>
                <a:srgbClr val="1c7ddb"/>
              </a:buClr>
              <a:buFont typeface="Arial"/>
              <a:buChar char="•"/>
            </a:pPr>
            <a:r>
              <a:rPr b="0" lang="en-US" sz="1600" spc="-1" strike="noStrike">
                <a:solidFill>
                  <a:srgbClr val="1c7ddb"/>
                </a:solidFill>
                <a:latin typeface="Abadi"/>
              </a:rPr>
              <a:t>Click to edit Master text styles</a:t>
            </a:r>
            <a:endParaRPr b="0" lang="en-US" sz="1600" spc="-1" strike="noStrike">
              <a:solidFill>
                <a:schemeClr val="dk1"/>
              </a:solidFill>
              <a:latin typeface="Calibri"/>
            </a:endParaRPr>
          </a:p>
          <a:p>
            <a:pPr lvl="1" marL="685800" indent="-228600" defTabSz="914400">
              <a:lnSpc>
                <a:spcPct val="90000"/>
              </a:lnSpc>
              <a:spcBef>
                <a:spcPts val="499"/>
              </a:spcBef>
              <a:buClr>
                <a:srgbClr val="000000"/>
              </a:buClr>
              <a:buFont typeface="Arial"/>
              <a:buChar char="•"/>
            </a:pPr>
            <a:r>
              <a:rPr b="0" lang="en-US" sz="2400" spc="-1" strike="noStrike">
                <a:solidFill>
                  <a:schemeClr val="dk1"/>
                </a:solidFill>
                <a:latin typeface="Calibri"/>
              </a:rPr>
              <a:t>Second level</a:t>
            </a:r>
            <a:endParaRPr b="0" lang="en-US" sz="2400" spc="-1" strike="noStrike">
              <a:solidFill>
                <a:schemeClr val="dk1"/>
              </a:solidFill>
              <a:latin typeface="Calibri"/>
            </a:endParaRPr>
          </a:p>
          <a:p>
            <a:pPr lvl="2" marL="1143000" indent="-228600" defTabSz="914400">
              <a:lnSpc>
                <a:spcPct val="90000"/>
              </a:lnSpc>
              <a:spcBef>
                <a:spcPts val="499"/>
              </a:spcBef>
              <a:buClr>
                <a:srgbClr val="000000"/>
              </a:buClr>
              <a:buFont typeface="Arial"/>
              <a:buChar char="•"/>
            </a:pPr>
            <a:r>
              <a:rPr b="0" lang="en-US" sz="2000" spc="-1" strike="noStrike">
                <a:solidFill>
                  <a:schemeClr val="dk1"/>
                </a:solidFill>
                <a:latin typeface="Calibri"/>
              </a:rPr>
              <a:t>Third level</a:t>
            </a:r>
            <a:endParaRPr b="0" lang="en-US" sz="2000" spc="-1" strike="noStrike">
              <a:solidFill>
                <a:schemeClr val="dk1"/>
              </a:solidFill>
              <a:latin typeface="Calibri"/>
            </a:endParaRPr>
          </a:p>
          <a:p>
            <a:pPr lvl="3" marL="16002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Fourth level</a:t>
            </a:r>
            <a:endParaRPr b="0" lang="en-US" sz="1800" spc="-1" strike="noStrike">
              <a:solidFill>
                <a:schemeClr val="dk1"/>
              </a:solidFill>
              <a:latin typeface="Calibri"/>
            </a:endParaRPr>
          </a:p>
          <a:p>
            <a:pPr lvl="4" marL="2057400" indent="-228600" defTabSz="914400">
              <a:lnSpc>
                <a:spcPct val="90000"/>
              </a:lnSpc>
              <a:spcBef>
                <a:spcPts val="499"/>
              </a:spcBef>
              <a:buClr>
                <a:srgbClr val="000000"/>
              </a:buClr>
              <a:buFont typeface="Arial"/>
              <a:buChar char="•"/>
            </a:pPr>
            <a:r>
              <a:rPr b="0" lang="en-US" sz="1800" spc="-1" strike="noStrike">
                <a:solidFill>
                  <a:schemeClr val="dk1"/>
                </a:solidFill>
                <a:latin typeface="Calibri"/>
              </a:rPr>
              <a:t>Fifth level</a:t>
            </a:r>
            <a:endParaRPr b="0" lang="en-US" sz="1800" spc="-1" strike="noStrike">
              <a:solidFill>
                <a:schemeClr val="dk1"/>
              </a:solidFill>
              <a:latin typeface="Calibri"/>
            </a:endParaRPr>
          </a:p>
        </p:txBody>
      </p:sp>
      <p:sp>
        <p:nvSpPr>
          <p:cNvPr id="45" name="PlaceHolder 6"/>
          <p:cNvSpPr>
            <a:spLocks noGrp="1"/>
          </p:cNvSpPr>
          <p:nvPr>
            <p:ph type="dt" idx="19"/>
          </p:nvPr>
        </p:nvSpPr>
        <p:spPr>
          <a:xfrm>
            <a:off x="838080" y="6356520"/>
            <a:ext cx="2742840" cy="364680"/>
          </a:xfrm>
          <a:prstGeom prst="rect">
            <a:avLst/>
          </a:prstGeom>
          <a:noFill/>
          <a:ln w="0">
            <a:noFill/>
          </a:ln>
        </p:spPr>
        <p:txBody>
          <a:bodyPr lIns="90000" rIns="90000" tIns="45000" bIns="45000" anchor="t">
            <a:noAutofit/>
          </a:bodyPr>
          <a:lstStyle>
            <a:lvl1pPr indent="0" defTabSz="914400">
              <a:lnSpc>
                <a:spcPct val="100000"/>
              </a:lnSpc>
              <a:buNone/>
              <a:defRPr b="0" lang="en-US" sz="1800" spc="-1" strike="noStrike">
                <a:solidFill>
                  <a:schemeClr val="dk1"/>
                </a:solidFill>
                <a:latin typeface="Calibri"/>
              </a:defRPr>
            </a:lvl1pPr>
          </a:lstStyle>
          <a:p>
            <a:pPr indent="0" defTabSz="914400">
              <a:lnSpc>
                <a:spcPct val="100000"/>
              </a:lnSpc>
              <a:buNone/>
            </a:pPr>
            <a:r>
              <a:rPr b="0" lang="en-US" sz="1800" spc="-1" strike="noStrike">
                <a:solidFill>
                  <a:schemeClr val="dk1"/>
                </a:solidFill>
                <a:latin typeface="Calibri"/>
              </a:rPr>
              <a:t>&lt;date/time&gt;</a:t>
            </a:r>
            <a:endParaRPr b="0" lang="en-US" sz="1800" spc="-1" strike="noStrike">
              <a:solidFill>
                <a:srgbClr val="000000"/>
              </a:solidFill>
              <a:latin typeface="Times New Roman"/>
            </a:endParaRPr>
          </a:p>
        </p:txBody>
      </p:sp>
      <p:sp>
        <p:nvSpPr>
          <p:cNvPr id="46" name="PlaceHolder 7"/>
          <p:cNvSpPr>
            <a:spLocks noGrp="1"/>
          </p:cNvSpPr>
          <p:nvPr>
            <p:ph type="ftr" idx="20"/>
          </p:nvPr>
        </p:nvSpPr>
        <p:spPr>
          <a:xfrm>
            <a:off x="4038480" y="6356520"/>
            <a:ext cx="4114440" cy="364680"/>
          </a:xfrm>
          <a:prstGeom prst="rect">
            <a:avLst/>
          </a:prstGeom>
          <a:noFill/>
          <a:ln w="0">
            <a:noFill/>
          </a:ln>
        </p:spPr>
        <p:txBody>
          <a:bodyPr lIns="90000" rIns="90000" tIns="45000" bIns="4500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7" name="PlaceHolder 8"/>
          <p:cNvSpPr>
            <a:spLocks noGrp="1"/>
          </p:cNvSpPr>
          <p:nvPr>
            <p:ph type="sldNum" idx="21"/>
          </p:nvPr>
        </p:nvSpPr>
        <p:spPr>
          <a:xfrm>
            <a:off x="8714880" y="6025680"/>
            <a:ext cx="2742840" cy="40140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3FB6E424-770C-4A61-8371-312797B58ABB}"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9.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9.png"/><Relationship Id="rId3"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3.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1.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2.png"/><Relationship Id="rId3"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3.png"/><Relationship Id="rId3"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6.png"/><Relationship Id="rId3"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9.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3.png"/><Relationship Id="rId3"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8.png"/><Relationship Id="rId3"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0.png"/><Relationship Id="rId3"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2.png"/><Relationship Id="rId3"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3.png"/><Relationship Id="rId3"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5.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7.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4" name="TextBox 5"/>
          <p:cNvSpPr/>
          <p:nvPr/>
        </p:nvSpPr>
        <p:spPr>
          <a:xfrm>
            <a:off x="888480" y="4568760"/>
            <a:ext cx="2514240" cy="639720"/>
          </a:xfrm>
          <a:prstGeom prst="rect">
            <a:avLst/>
          </a:prstGeom>
          <a:noFill/>
          <a:ln w="0">
            <a:noFill/>
          </a:ln>
        </p:spPr>
        <p:style>
          <a:lnRef idx="0"/>
          <a:fillRef idx="0"/>
          <a:effectRef idx="0"/>
          <a:fontRef idx="minor"/>
        </p:style>
        <p:txBody>
          <a:bodyPr anchor="t">
            <a:spAutoFit/>
          </a:bodyPr>
          <a:p>
            <a:pPr defTabSz="914400">
              <a:lnSpc>
                <a:spcPct val="100000"/>
              </a:lnSpc>
            </a:pPr>
            <a:r>
              <a:rPr b="0" lang="en-US" sz="1800" spc="-1" strike="noStrike">
                <a:solidFill>
                  <a:schemeClr val="lt2"/>
                </a:solidFill>
                <a:latin typeface="Abadi"/>
                <a:ea typeface="SF Pro"/>
              </a:rPr>
              <a:t>MICHAEL VENTURA</a:t>
            </a:r>
            <a:endParaRPr b="0" lang="en-US" sz="1800" spc="-1" strike="noStrike">
              <a:solidFill>
                <a:srgbClr val="ffffff"/>
              </a:solidFill>
              <a:latin typeface="Arial"/>
            </a:endParaRPr>
          </a:p>
          <a:p>
            <a:pPr defTabSz="914400">
              <a:lnSpc>
                <a:spcPct val="100000"/>
              </a:lnSpc>
            </a:pPr>
            <a:r>
              <a:rPr b="0" lang="en-US" sz="1800" spc="-1" strike="noStrike">
                <a:solidFill>
                  <a:schemeClr val="lt2"/>
                </a:solidFill>
                <a:latin typeface="Abadi"/>
                <a:ea typeface="SF Pro"/>
              </a:rPr>
              <a:t>07/01/2024</a:t>
            </a:r>
            <a:endParaRPr b="0" lang="en-US" sz="1800" spc="-1" strike="noStrike">
              <a:solidFill>
                <a:srgbClr val="ffffff"/>
              </a:solidFill>
              <a:latin typeface="Arial"/>
            </a:endParaRPr>
          </a:p>
        </p:txBody>
      </p:sp>
      <p:pic>
        <p:nvPicPr>
          <p:cNvPr id="7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1" name="PlaceHolder 1"/>
          <p:cNvSpPr>
            <a:spLocks noGrp="1"/>
          </p:cNvSpPr>
          <p:nvPr>
            <p:ph/>
          </p:nvPr>
        </p:nvSpPr>
        <p:spPr>
          <a:xfrm>
            <a:off x="685800" y="1505880"/>
            <a:ext cx="5486400" cy="5809320"/>
          </a:xfrm>
          <a:prstGeom prst="rect">
            <a:avLst/>
          </a:prstGeom>
          <a:noFill/>
          <a:ln w="0">
            <a:noFill/>
          </a:ln>
        </p:spPr>
        <p:txBody>
          <a:bodyPr lIns="0" rIns="0" tIns="0" bIns="0" anchor="t">
            <a:noAutofit/>
          </a:bodyPr>
          <a:p>
            <a:pPr indent="0" defTabSz="914400">
              <a:lnSpc>
                <a:spcPct val="100000"/>
              </a:lnSpc>
              <a:buNone/>
            </a:pPr>
            <a:r>
              <a:rPr b="0" lang="en-US" sz="1800" spc="-1" strike="noStrike">
                <a:solidFill>
                  <a:schemeClr val="accent3">
                    <a:lumMod val="25000"/>
                  </a:schemeClr>
                </a:solidFill>
                <a:latin typeface="Abadi"/>
              </a:rPr>
              <a:t>After obtaining and creating a Pandas DF from the collected data, data was filtered using the BoosterVersion column to only keep the Falcon 9 launches, then dealt with the missing data values in the LandingPad and PayloadMass columns. For the PayloadMass , missing data values were replaced using mean value of column.</a:t>
            </a:r>
            <a:endParaRPr b="0" lang="en-US" sz="1800" spc="-1" strike="noStrike">
              <a:solidFill>
                <a:schemeClr val="accent3">
                  <a:lumMod val="25000"/>
                </a:schemeClr>
              </a:solidFill>
              <a:latin typeface="Abadi"/>
              <a:ea typeface="Microsoft YaHei"/>
            </a:endParaRPr>
          </a:p>
          <a:p>
            <a:pPr indent="0" defTabSz="914400">
              <a:lnSpc>
                <a:spcPct val="100000"/>
              </a:lnSpc>
              <a:buNone/>
            </a:pPr>
            <a:endParaRPr b="0" lang="en-US" sz="1800" spc="-1" strike="noStrike">
              <a:solidFill>
                <a:schemeClr val="accent3">
                  <a:lumMod val="25000"/>
                </a:schemeClr>
              </a:solidFill>
              <a:latin typeface="Abadi"/>
              <a:ea typeface="Microsoft YaHei"/>
            </a:endParaRPr>
          </a:p>
          <a:p>
            <a:pPr indent="0" defTabSz="914400">
              <a:lnSpc>
                <a:spcPct val="100000"/>
              </a:lnSpc>
              <a:buNone/>
            </a:pPr>
            <a:r>
              <a:rPr b="0" lang="en-US" sz="1800" spc="-1" strike="noStrike">
                <a:solidFill>
                  <a:schemeClr val="accent3">
                    <a:lumMod val="25000"/>
                  </a:schemeClr>
                </a:solidFill>
                <a:latin typeface="Abadi"/>
              </a:rPr>
              <a:t>Also performed some Exploratory Data Analysis (EDA) to find some patterns in the data and determine what would be the label for training supervised models </a:t>
            </a:r>
            <a:endParaRPr b="0" lang="en-US" sz="1800" spc="-1" strike="noStrike">
              <a:solidFill>
                <a:schemeClr val="accent3">
                  <a:lumMod val="25000"/>
                </a:schemeClr>
              </a:solidFill>
              <a:latin typeface="Abadi"/>
              <a:ea typeface="Microsoft YaHei"/>
            </a:endParaRPr>
          </a:p>
          <a:p>
            <a:pPr indent="0" defTabSz="914400">
              <a:lnSpc>
                <a:spcPct val="100000"/>
              </a:lnSpc>
              <a:buNone/>
            </a:pPr>
            <a:endParaRPr b="0" lang="en-US" sz="1800" spc="-1" strike="noStrike">
              <a:solidFill>
                <a:schemeClr val="accent3">
                  <a:lumMod val="25000"/>
                </a:schemeClr>
              </a:solidFill>
              <a:latin typeface="Abadi"/>
              <a:ea typeface="Microsoft YaHei"/>
            </a:endParaRPr>
          </a:p>
          <a:p>
            <a:pPr indent="0" defTabSz="914400">
              <a:lnSpc>
                <a:spcPct val="100000"/>
              </a:lnSpc>
              <a:buNone/>
            </a:pPr>
            <a:r>
              <a:rPr b="0" lang="en-US" sz="1800" spc="-1" strike="noStrike">
                <a:solidFill>
                  <a:schemeClr val="accent3">
                    <a:lumMod val="25000"/>
                  </a:schemeClr>
                </a:solidFill>
                <a:latin typeface="Abadi"/>
              </a:rPr>
              <a:t>Here is the GitHub URL of the completed SpaceX  data wrangling related notebooks, as an external reference and peer-review purpose</a:t>
            </a:r>
            <a:endParaRPr b="0" lang="en-US" sz="1800" spc="-1" strike="noStrike">
              <a:solidFill>
                <a:schemeClr val="accent3">
                  <a:lumMod val="25000"/>
                </a:schemeClr>
              </a:solidFill>
              <a:latin typeface="Abadi"/>
              <a:ea typeface="Microsoft YaHei"/>
            </a:endParaRPr>
          </a:p>
          <a:p>
            <a:pPr indent="0" defTabSz="914400">
              <a:lnSpc>
                <a:spcPct val="100000"/>
              </a:lnSpc>
              <a:spcBef>
                <a:spcPts val="1400"/>
              </a:spcBef>
              <a:buNone/>
            </a:pPr>
            <a:r>
              <a:rPr b="0" lang="en-US" sz="1800" spc="-1" strike="noStrike">
                <a:solidFill>
                  <a:srgbClr val="1c7ddb"/>
                </a:solidFill>
                <a:latin typeface="Abadi"/>
              </a:rPr>
              <a:t>https://github.com/michaelventura01/space_x_launch/blob/main/labs-jupyter-spacex-Data%20wrangling.ipynb</a:t>
            </a: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accent3">
                  <a:lumMod val="25000"/>
                </a:schemeClr>
              </a:solidFill>
              <a:latin typeface="Abadi"/>
              <a:ea typeface="Microsoft YaHei"/>
            </a:endParaRPr>
          </a:p>
          <a:p>
            <a:pPr indent="0" defTabSz="914400">
              <a:lnSpc>
                <a:spcPct val="100000"/>
              </a:lnSpc>
              <a:buNone/>
            </a:pPr>
            <a:endParaRPr b="0" lang="en-US" sz="1800" spc="-1" strike="noStrike">
              <a:solidFill>
                <a:schemeClr val="accent3">
                  <a:lumMod val="25000"/>
                </a:schemeClr>
              </a:solidFill>
              <a:latin typeface="Abadi"/>
              <a:ea typeface="Microsoft YaHei"/>
            </a:endParaRPr>
          </a:p>
          <a:p>
            <a:pPr indent="0" defTabSz="914400">
              <a:lnSpc>
                <a:spcPct val="100000"/>
              </a:lnSpc>
              <a:buNone/>
            </a:pPr>
            <a:endParaRPr b="0" lang="en-US" sz="1800" spc="-1" strike="noStrike">
              <a:solidFill>
                <a:schemeClr val="accent3">
                  <a:lumMod val="25000"/>
                </a:schemeClr>
              </a:solidFill>
              <a:latin typeface="Abadi"/>
              <a:ea typeface="Microsoft YaHei"/>
            </a:endParaRPr>
          </a:p>
        </p:txBody>
      </p:sp>
      <p:sp>
        <p:nvSpPr>
          <p:cNvPr id="10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Wrangling</a:t>
            </a:r>
            <a:endParaRPr b="0" lang="en-US" sz="4000" spc="-1" strike="noStrike">
              <a:solidFill>
                <a:srgbClr val="000000"/>
              </a:solidFill>
              <a:latin typeface="Arial"/>
            </a:endParaRPr>
          </a:p>
        </p:txBody>
      </p:sp>
      <p:pic>
        <p:nvPicPr>
          <p:cNvPr id="103" name="" descr=""/>
          <p:cNvPicPr/>
          <p:nvPr/>
        </p:nvPicPr>
        <p:blipFill>
          <a:blip r:embed="rId2"/>
          <a:stretch/>
        </p:blipFill>
        <p:spPr>
          <a:xfrm>
            <a:off x="6400800" y="1556640"/>
            <a:ext cx="5259240" cy="3472560"/>
          </a:xfrm>
          <a:prstGeom prst="rect">
            <a:avLst/>
          </a:prstGeom>
          <a:ln w="0">
            <a:noFill/>
          </a:ln>
        </p:spPr>
      </p:pic>
      <p:sp>
        <p:nvSpPr>
          <p:cNvPr id="3" name="PlaceHolder 2"/>
          <p:cNvSpPr>
            <a:spLocks noGrp="1"/>
          </p:cNvSpPr>
          <p:nvPr>
            <p:ph type="sldNum" idx="1"/>
          </p:nvPr>
        </p:nvSpPr>
        <p:spPr/>
        <p:txBody>
          <a:bodyPr/>
          <a:p>
            <a:fld id="{BC440EF2-EFF7-46F6-A41E-D042E3D48237}"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04" name="PlaceHolder 1"/>
          <p:cNvSpPr>
            <a:spLocks noGrp="1"/>
          </p:cNvSpPr>
          <p:nvPr>
            <p:ph/>
          </p:nvPr>
        </p:nvSpPr>
        <p:spPr>
          <a:xfrm>
            <a:off x="312840" y="1371600"/>
            <a:ext cx="5630760" cy="5032440"/>
          </a:xfrm>
          <a:prstGeom prst="rect">
            <a:avLst/>
          </a:prstGeom>
          <a:noFill/>
          <a:ln w="0">
            <a:noFill/>
          </a:ln>
        </p:spPr>
        <p:txBody>
          <a:bodyPr lIns="91440" rIns="91440" tIns="45720" bIns="45720" anchor="t">
            <a:noAutofit/>
          </a:bodyPr>
          <a:p>
            <a:pPr marL="432000" indent="0" defTabSz="914400">
              <a:lnSpc>
                <a:spcPct val="100000"/>
              </a:lnSpc>
              <a:spcBef>
                <a:spcPts val="1191"/>
              </a:spcBef>
              <a:spcAft>
                <a:spcPts val="992"/>
              </a:spcAft>
              <a:buNone/>
            </a:pPr>
            <a:r>
              <a:rPr b="0" lang="en-US" sz="1800" spc="-1" strike="noStrike">
                <a:solidFill>
                  <a:schemeClr val="accent3">
                    <a:lumMod val="25000"/>
                  </a:schemeClr>
                </a:solidFill>
                <a:latin typeface="Abadi"/>
              </a:rPr>
              <a:t>Performed data Analysis and Feature Engineering using Pandas and Matplotlib.i.e.</a:t>
            </a:r>
            <a:endParaRPr b="0" lang="en-US" sz="18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1800" spc="-1" strike="noStrike">
                <a:solidFill>
                  <a:schemeClr val="accent3">
                    <a:lumMod val="25000"/>
                  </a:schemeClr>
                </a:solidFill>
                <a:latin typeface="Abadi"/>
              </a:rPr>
              <a:t>Exploratory Data Analysis</a:t>
            </a:r>
            <a:endParaRPr b="0" lang="en-US" sz="18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1800" spc="-1" strike="noStrike">
                <a:solidFill>
                  <a:schemeClr val="accent3">
                    <a:lumMod val="25000"/>
                  </a:schemeClr>
                </a:solidFill>
                <a:latin typeface="Abadi"/>
              </a:rPr>
              <a:t>Preparing Data Feature Engineering</a:t>
            </a:r>
            <a:endParaRPr b="0" lang="en-US" sz="1800" spc="-1" strike="noStrike">
              <a:solidFill>
                <a:schemeClr val="dk1"/>
              </a:solidFill>
              <a:latin typeface="Calibri"/>
            </a:endParaRPr>
          </a:p>
          <a:p>
            <a:pPr marL="432000" indent="0" defTabSz="914400">
              <a:lnSpc>
                <a:spcPct val="90000"/>
              </a:lnSpc>
              <a:spcBef>
                <a:spcPts val="1417"/>
              </a:spcBef>
              <a:buNone/>
            </a:pPr>
            <a:r>
              <a:rPr b="0" lang="en-US" sz="1800" spc="-1" strike="noStrike">
                <a:solidFill>
                  <a:schemeClr val="accent3">
                    <a:lumMod val="25000"/>
                  </a:schemeClr>
                </a:solidFill>
                <a:latin typeface="Abadi"/>
              </a:rPr>
              <a:t>Used scatter plots to Visualize the relationship between Flight Number and Launch Site, Payload and Launch Site, FlightNumber and Orbit type, Payload and Orbit type. </a:t>
            </a:r>
            <a:endParaRPr b="0" lang="en-US" sz="1800" spc="-1" strike="noStrike">
              <a:solidFill>
                <a:schemeClr val="dk1"/>
              </a:solidFill>
              <a:latin typeface="Calibri"/>
            </a:endParaRPr>
          </a:p>
          <a:p>
            <a:pPr marL="432000" indent="0" defTabSz="914400">
              <a:lnSpc>
                <a:spcPct val="90000"/>
              </a:lnSpc>
              <a:spcBef>
                <a:spcPts val="1417"/>
              </a:spcBef>
              <a:buNone/>
            </a:pPr>
            <a:r>
              <a:rPr b="0" lang="en-US" sz="1800" spc="-1" strike="noStrike">
                <a:solidFill>
                  <a:schemeClr val="accent3">
                    <a:lumMod val="25000"/>
                  </a:schemeClr>
                </a:solidFill>
                <a:latin typeface="Abadi"/>
              </a:rPr>
              <a:t>Used Bar chart to Visualize the relationship between success rate of each orbit type </a:t>
            </a:r>
            <a:endParaRPr b="0" lang="en-US" sz="1800" spc="-1" strike="noStrike">
              <a:solidFill>
                <a:schemeClr val="dk1"/>
              </a:solidFill>
              <a:latin typeface="Calibri"/>
            </a:endParaRPr>
          </a:p>
          <a:p>
            <a:pPr marL="432000" indent="0" defTabSz="914400">
              <a:lnSpc>
                <a:spcPct val="90000"/>
              </a:lnSpc>
              <a:spcBef>
                <a:spcPts val="1417"/>
              </a:spcBef>
              <a:buNone/>
            </a:pPr>
            <a:r>
              <a:rPr b="0" lang="en-US" sz="1800" spc="-1" strike="noStrike">
                <a:solidFill>
                  <a:schemeClr val="accent3">
                    <a:lumMod val="25000"/>
                  </a:schemeClr>
                </a:solidFill>
                <a:latin typeface="Abadi"/>
              </a:rPr>
              <a:t>Line plot to Visualize the launch success yearly trend. </a:t>
            </a:r>
            <a:endParaRPr b="0" lang="en-US" sz="1800" spc="-1" strike="noStrike">
              <a:solidFill>
                <a:schemeClr val="dk1"/>
              </a:solidFill>
              <a:latin typeface="Calibri"/>
            </a:endParaRPr>
          </a:p>
          <a:p>
            <a:pPr marL="432000" indent="0" defTabSz="914400">
              <a:lnSpc>
                <a:spcPct val="90000"/>
              </a:lnSpc>
              <a:spcBef>
                <a:spcPts val="1417"/>
              </a:spcBef>
              <a:buNone/>
            </a:pPr>
            <a:r>
              <a:rPr b="0" lang="en-US" sz="1800" spc="-1" strike="noStrike">
                <a:solidFill>
                  <a:schemeClr val="accent3">
                    <a:lumMod val="25000"/>
                  </a:schemeClr>
                </a:solidFill>
                <a:latin typeface="Abadi"/>
                <a:ea typeface="Microsoft YaHei"/>
              </a:rPr>
              <a:t>Here is the GitHub URL of the completed SpaceX</a:t>
            </a:r>
            <a:r>
              <a:rPr b="0" lang="en-US" sz="1800" spc="-1" strike="noStrike">
                <a:solidFill>
                  <a:schemeClr val="accent3">
                    <a:lumMod val="25000"/>
                  </a:schemeClr>
                </a:solidFill>
                <a:latin typeface="Abadi"/>
              </a:rPr>
              <a:t> EDA with data visualization notebook </a:t>
            </a:r>
            <a:r>
              <a:rPr b="0" lang="en-US" sz="1800" spc="-1" strike="noStrike">
                <a:solidFill>
                  <a:srgbClr val="1c7ddb"/>
                </a:solidFill>
                <a:latin typeface="Abadi"/>
              </a:rPr>
              <a:t>(https://github.com/michaelventura01/space_x_launch/blob/main/edadataviz.ipynb)</a:t>
            </a: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Data Visualization</a:t>
            </a:r>
            <a:endParaRPr b="0" lang="en-US" sz="4000" spc="-1" strike="noStrike">
              <a:solidFill>
                <a:srgbClr val="000000"/>
              </a:solidFill>
              <a:latin typeface="Arial"/>
            </a:endParaRPr>
          </a:p>
        </p:txBody>
      </p:sp>
      <p:pic>
        <p:nvPicPr>
          <p:cNvPr id="106" name="" descr=""/>
          <p:cNvPicPr/>
          <p:nvPr/>
        </p:nvPicPr>
        <p:blipFill>
          <a:blip r:embed="rId2"/>
          <a:stretch/>
        </p:blipFill>
        <p:spPr>
          <a:xfrm>
            <a:off x="5943600" y="1299600"/>
            <a:ext cx="2970720" cy="1828800"/>
          </a:xfrm>
          <a:prstGeom prst="rect">
            <a:avLst/>
          </a:prstGeom>
          <a:ln w="0">
            <a:noFill/>
          </a:ln>
        </p:spPr>
      </p:pic>
      <p:pic>
        <p:nvPicPr>
          <p:cNvPr id="107" name="" descr=""/>
          <p:cNvPicPr/>
          <p:nvPr/>
        </p:nvPicPr>
        <p:blipFill>
          <a:blip r:embed="rId3"/>
          <a:stretch/>
        </p:blipFill>
        <p:spPr>
          <a:xfrm>
            <a:off x="5943600" y="4957200"/>
            <a:ext cx="2417040" cy="1828800"/>
          </a:xfrm>
          <a:prstGeom prst="rect">
            <a:avLst/>
          </a:prstGeom>
          <a:ln w="0">
            <a:noFill/>
          </a:ln>
        </p:spPr>
      </p:pic>
      <p:pic>
        <p:nvPicPr>
          <p:cNvPr id="108" name="" descr=""/>
          <p:cNvPicPr/>
          <p:nvPr/>
        </p:nvPicPr>
        <p:blipFill>
          <a:blip r:embed="rId4"/>
          <a:stretch/>
        </p:blipFill>
        <p:spPr>
          <a:xfrm>
            <a:off x="5943600" y="3128400"/>
            <a:ext cx="2970720" cy="1828800"/>
          </a:xfrm>
          <a:prstGeom prst="rect">
            <a:avLst/>
          </a:prstGeom>
          <a:ln w="0">
            <a:noFill/>
          </a:ln>
        </p:spPr>
      </p:pic>
      <p:pic>
        <p:nvPicPr>
          <p:cNvPr id="109" name="" descr=""/>
          <p:cNvPicPr/>
          <p:nvPr/>
        </p:nvPicPr>
        <p:blipFill>
          <a:blip r:embed="rId5"/>
          <a:stretch/>
        </p:blipFill>
        <p:spPr>
          <a:xfrm>
            <a:off x="8915400" y="3097080"/>
            <a:ext cx="2971800" cy="1860120"/>
          </a:xfrm>
          <a:prstGeom prst="rect">
            <a:avLst/>
          </a:prstGeom>
          <a:ln w="0">
            <a:noFill/>
          </a:ln>
        </p:spPr>
      </p:pic>
      <p:pic>
        <p:nvPicPr>
          <p:cNvPr id="110" name="" descr=""/>
          <p:cNvPicPr/>
          <p:nvPr/>
        </p:nvPicPr>
        <p:blipFill>
          <a:blip r:embed="rId6"/>
          <a:stretch/>
        </p:blipFill>
        <p:spPr>
          <a:xfrm>
            <a:off x="8914320" y="1299600"/>
            <a:ext cx="2971800" cy="1860120"/>
          </a:xfrm>
          <a:prstGeom prst="rect">
            <a:avLst/>
          </a:prstGeom>
          <a:ln w="0">
            <a:noFill/>
          </a:ln>
        </p:spPr>
      </p:pic>
      <p:sp>
        <p:nvSpPr>
          <p:cNvPr id="3" name="PlaceHolder 2"/>
          <p:cNvSpPr>
            <a:spLocks noGrp="1"/>
          </p:cNvSpPr>
          <p:nvPr>
            <p:ph type="sldNum" idx="1"/>
          </p:nvPr>
        </p:nvSpPr>
        <p:spPr/>
        <p:txBody>
          <a:bodyPr/>
          <a:p>
            <a:fld id="{F0164E39-A5AD-463D-8A60-412B5EDC87FE}"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1" name="PlaceHolder 1"/>
          <p:cNvSpPr>
            <a:spLocks noGrp="1"/>
          </p:cNvSpPr>
          <p:nvPr>
            <p:ph/>
          </p:nvPr>
        </p:nvSpPr>
        <p:spPr>
          <a:xfrm>
            <a:off x="770400" y="1371600"/>
            <a:ext cx="9745200" cy="4350960"/>
          </a:xfrm>
          <a:prstGeom prst="rect">
            <a:avLst/>
          </a:prstGeom>
          <a:noFill/>
          <a:ln w="0">
            <a:noFill/>
          </a:ln>
        </p:spPr>
        <p:txBody>
          <a:bodyPr lIns="91440" rIns="91440" tIns="45720" bIns="45720" anchor="t">
            <a:noAutofit/>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The following SQL queries were performed for EDA</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1800" spc="-1" strike="noStrike">
                <a:solidFill>
                  <a:schemeClr val="accent3">
                    <a:lumMod val="25000"/>
                  </a:schemeClr>
                </a:solidFill>
                <a:latin typeface="Abadi"/>
              </a:rPr>
              <a:t>Display the names of the unique launch sites in the space mission </a:t>
            </a:r>
            <a:endParaRPr b="0" lang="en-US" sz="1800" spc="-1" strike="noStrike">
              <a:solidFill>
                <a:schemeClr val="dk1"/>
              </a:solidFill>
              <a:latin typeface="Calibri"/>
            </a:endParaRPr>
          </a:p>
          <a:p>
            <a:pPr indent="0" defTabSz="914400">
              <a:lnSpc>
                <a:spcPct val="100000"/>
              </a:lnSpc>
              <a:spcBef>
                <a:spcPts val="1191"/>
              </a:spcBef>
              <a:spcAft>
                <a:spcPts val="992"/>
              </a:spcAft>
              <a:buNone/>
            </a:pP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1800" spc="-1" strike="noStrike">
                <a:solidFill>
                  <a:schemeClr val="accent3">
                    <a:lumMod val="25000"/>
                  </a:schemeClr>
                </a:solidFill>
                <a:latin typeface="Abadi"/>
              </a:rPr>
              <a:t>Display 5 records where launch sites begin with the string 'CCA‘ </a:t>
            </a:r>
            <a:endParaRPr b="0" lang="en-US" sz="1800" spc="-1" strike="noStrike">
              <a:solidFill>
                <a:schemeClr val="dk1"/>
              </a:solidFill>
              <a:latin typeface="Calibri"/>
            </a:endParaRPr>
          </a:p>
          <a:p>
            <a:pPr indent="0" defTabSz="914400">
              <a:lnSpc>
                <a:spcPct val="100000"/>
              </a:lnSpc>
              <a:spcBef>
                <a:spcPts val="1191"/>
              </a:spcBef>
              <a:spcAft>
                <a:spcPts val="992"/>
              </a:spcAft>
              <a:buNone/>
            </a:pPr>
            <a:endParaRPr b="0" lang="en-US" sz="1800" spc="-1" strike="noStrike">
              <a:solidFill>
                <a:schemeClr val="dk1"/>
              </a:solidFill>
              <a:latin typeface="Calibri"/>
            </a:endParaRPr>
          </a:p>
          <a:p>
            <a:pPr indent="0" defTabSz="914400">
              <a:lnSpc>
                <a:spcPct val="100000"/>
              </a:lnSpc>
              <a:spcBef>
                <a:spcPts val="1191"/>
              </a:spcBef>
              <a:spcAft>
                <a:spcPts val="992"/>
              </a:spcAft>
              <a:buNone/>
            </a:pPr>
            <a:r>
              <a:rPr b="0" lang="en-US" sz="1800" spc="-1" strike="noStrike">
                <a:solidFill>
                  <a:schemeClr val="accent3">
                    <a:lumMod val="25000"/>
                  </a:schemeClr>
                </a:solidFill>
                <a:latin typeface="Abadi"/>
              </a:rPr>
              <a:t>Display the total payload mass carried by boosters launched by NASA (CRS) </a:t>
            </a:r>
            <a:endParaRPr b="0" lang="en-US" sz="1800" spc="-1" strike="noStrike">
              <a:solidFill>
                <a:schemeClr val="dk1"/>
              </a:solidFill>
              <a:latin typeface="Calibri"/>
            </a:endParaRPr>
          </a:p>
          <a:p>
            <a:pPr indent="0" defTabSz="914400">
              <a:lnSpc>
                <a:spcPct val="100000"/>
              </a:lnSpc>
              <a:spcBef>
                <a:spcPts val="1191"/>
              </a:spcBef>
              <a:spcAft>
                <a:spcPts val="992"/>
              </a:spcAft>
              <a:buNone/>
            </a:pPr>
            <a:endParaRPr b="0" lang="en-US" sz="1800" spc="-1" strike="noStrike">
              <a:solidFill>
                <a:schemeClr val="dk1"/>
              </a:solidFill>
              <a:latin typeface="Calibri"/>
            </a:endParaRPr>
          </a:p>
          <a:p>
            <a:pPr indent="0" defTabSz="914400">
              <a:lnSpc>
                <a:spcPct val="100000"/>
              </a:lnSpc>
              <a:spcBef>
                <a:spcPts val="1191"/>
              </a:spcBef>
              <a:spcAft>
                <a:spcPts val="992"/>
              </a:spcAft>
              <a:buNone/>
            </a:pPr>
            <a:r>
              <a:rPr b="0" lang="en-US" sz="1800" spc="-1" strike="noStrike">
                <a:solidFill>
                  <a:schemeClr val="accent3">
                    <a:lumMod val="25000"/>
                  </a:schemeClr>
                </a:solidFill>
                <a:latin typeface="Abadi"/>
              </a:rPr>
              <a:t>Display average payload mass carried by booster version F9 v1. </a:t>
            </a: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1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EDA with SQL</a:t>
            </a:r>
            <a:endParaRPr b="0" lang="en-US" sz="4000" spc="-1" strike="noStrike">
              <a:solidFill>
                <a:srgbClr val="000000"/>
              </a:solidFill>
              <a:latin typeface="Arial"/>
            </a:endParaRPr>
          </a:p>
        </p:txBody>
      </p:sp>
      <p:pic>
        <p:nvPicPr>
          <p:cNvPr id="113" name="" descr=""/>
          <p:cNvPicPr/>
          <p:nvPr/>
        </p:nvPicPr>
        <p:blipFill>
          <a:blip r:embed="rId2"/>
          <a:stretch/>
        </p:blipFill>
        <p:spPr>
          <a:xfrm>
            <a:off x="855000" y="2322000"/>
            <a:ext cx="5810400" cy="399600"/>
          </a:xfrm>
          <a:prstGeom prst="rect">
            <a:avLst/>
          </a:prstGeom>
          <a:ln w="0">
            <a:noFill/>
          </a:ln>
        </p:spPr>
      </p:pic>
      <p:pic>
        <p:nvPicPr>
          <p:cNvPr id="114" name="" descr=""/>
          <p:cNvPicPr/>
          <p:nvPr/>
        </p:nvPicPr>
        <p:blipFill>
          <a:blip r:embed="rId3"/>
          <a:stretch/>
        </p:blipFill>
        <p:spPr>
          <a:xfrm>
            <a:off x="864360" y="3501000"/>
            <a:ext cx="6486840" cy="352080"/>
          </a:xfrm>
          <a:prstGeom prst="rect">
            <a:avLst/>
          </a:prstGeom>
          <a:ln w="0">
            <a:noFill/>
          </a:ln>
        </p:spPr>
      </p:pic>
      <p:pic>
        <p:nvPicPr>
          <p:cNvPr id="115" name="" descr=""/>
          <p:cNvPicPr/>
          <p:nvPr/>
        </p:nvPicPr>
        <p:blipFill>
          <a:blip r:embed="rId4"/>
          <a:stretch/>
        </p:blipFill>
        <p:spPr>
          <a:xfrm>
            <a:off x="878400" y="4572000"/>
            <a:ext cx="7668000" cy="504360"/>
          </a:xfrm>
          <a:prstGeom prst="rect">
            <a:avLst/>
          </a:prstGeom>
          <a:ln w="0">
            <a:noFill/>
          </a:ln>
        </p:spPr>
      </p:pic>
      <p:pic>
        <p:nvPicPr>
          <p:cNvPr id="116" name="" descr=""/>
          <p:cNvPicPr/>
          <p:nvPr/>
        </p:nvPicPr>
        <p:blipFill>
          <a:blip r:embed="rId5"/>
          <a:stretch/>
        </p:blipFill>
        <p:spPr>
          <a:xfrm>
            <a:off x="878400" y="5686560"/>
            <a:ext cx="7725240" cy="561600"/>
          </a:xfrm>
          <a:prstGeom prst="rect">
            <a:avLst/>
          </a:prstGeom>
          <a:ln w="0">
            <a:noFill/>
          </a:ln>
        </p:spPr>
      </p:pic>
      <p:sp>
        <p:nvSpPr>
          <p:cNvPr id="3" name="PlaceHolder 2"/>
          <p:cNvSpPr>
            <a:spLocks noGrp="1"/>
          </p:cNvSpPr>
          <p:nvPr>
            <p:ph type="sldNum" idx="1"/>
          </p:nvPr>
        </p:nvSpPr>
        <p:spPr/>
        <p:txBody>
          <a:bodyPr/>
          <a:p>
            <a:fld id="{4893E3CB-31AC-45FC-8DD8-5E99CFEA55D6}"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7" name="PlaceHolder 1"/>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Created folium map to marked all the launch sites, and created map objects such as markers, circles, lines to mark the success or failure of launches for each launch site.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Created a launch set outcomes (failure=0 or success=1) </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Here is the GitHub URL of the completed SpaceX of your completed interactive map with Folium map, as an external reference and peer-review purpose (</a:t>
            </a:r>
            <a:r>
              <a:rPr b="0" lang="en-US" sz="2200" spc="-1" strike="noStrike">
                <a:solidFill>
                  <a:schemeClr val="accent3">
                    <a:lumMod val="25000"/>
                  </a:schemeClr>
                </a:solidFill>
                <a:latin typeface="Abadi"/>
              </a:rPr>
              <a:t>https://github.com/michaelventura01/space_x_launch/blob/main/lab_jupyter_launch_site_location.ipynb</a:t>
            </a:r>
            <a:r>
              <a:rPr b="0" lang="en-US" sz="2200" spc="-1" strike="noStrike">
                <a:solidFill>
                  <a:schemeClr val="accent3">
                    <a:lumMod val="25000"/>
                  </a:schemeClr>
                </a:solidFill>
                <a:latin typeface="Abadi"/>
              </a:rPr>
              <a:t>)</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1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Build an Interactive Map with Folium</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0AEFA255-3267-4C15-AC37-25CA628C6501}"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19" name="PlaceHolder 1"/>
          <p:cNvSpPr>
            <a:spLocks noGrp="1"/>
          </p:cNvSpPr>
          <p:nvPr>
            <p:ph/>
          </p:nvPr>
        </p:nvSpPr>
        <p:spPr>
          <a:xfrm>
            <a:off x="770040" y="1371600"/>
            <a:ext cx="4487760" cy="5257800"/>
          </a:xfrm>
          <a:prstGeom prst="rect">
            <a:avLst/>
          </a:prstGeom>
          <a:noFill/>
          <a:ln w="0">
            <a:noFill/>
          </a:ln>
        </p:spPr>
        <p:txBody>
          <a:bodyPr lIns="91440" rIns="91440" tIns="45720" bIns="45720" anchor="t">
            <a:normAutofit fontScale="68333"/>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Built an interactive dashboard application with Plotly dash by: </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Adding a Launch Site Drop-down Input Component</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Adding a callback function to render success-pie-chart based on selected site dropdown</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Adding a Range Slider to Select Payload</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Addeng a callback function to render the success-payload-scatter-chart scatter plot </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Here is the GitHub URL of the completed SpaceX</a:t>
            </a:r>
            <a:r>
              <a:rPr b="0" lang="en-US" sz="2200" spc="-1" strike="noStrike">
                <a:solidFill>
                  <a:schemeClr val="accent3">
                    <a:lumMod val="25000"/>
                  </a:schemeClr>
                </a:solidFill>
                <a:latin typeface="Abadi"/>
              </a:rPr>
              <a:t> of your completed Plotly Dash lab, as an external reference and peer-review purpose(https://github.com/michaelventura01/space_x_launch/blob/main/spacex_app/spacex_dash_app.py)</a:t>
            </a:r>
            <a:endParaRPr b="0" lang="en-US" sz="22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2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Build a Dashboard with Plotly Dash</a:t>
            </a:r>
            <a:endParaRPr b="0" lang="en-US" sz="4000" spc="-1" strike="noStrike">
              <a:solidFill>
                <a:srgbClr val="000000"/>
              </a:solidFill>
              <a:latin typeface="Arial"/>
            </a:endParaRPr>
          </a:p>
        </p:txBody>
      </p:sp>
      <p:pic>
        <p:nvPicPr>
          <p:cNvPr id="121" name="" descr=""/>
          <p:cNvPicPr/>
          <p:nvPr/>
        </p:nvPicPr>
        <p:blipFill>
          <a:blip r:embed="rId2"/>
          <a:stretch/>
        </p:blipFill>
        <p:spPr>
          <a:xfrm>
            <a:off x="5724000" y="1600200"/>
            <a:ext cx="5020200" cy="2717280"/>
          </a:xfrm>
          <a:prstGeom prst="rect">
            <a:avLst/>
          </a:prstGeom>
          <a:ln w="0">
            <a:noFill/>
          </a:ln>
        </p:spPr>
      </p:pic>
      <p:sp>
        <p:nvSpPr>
          <p:cNvPr id="3" name="PlaceHolder 2"/>
          <p:cNvSpPr>
            <a:spLocks noGrp="1"/>
          </p:cNvSpPr>
          <p:nvPr>
            <p:ph type="sldNum" idx="1"/>
          </p:nvPr>
        </p:nvSpPr>
        <p:spPr/>
        <p:txBody>
          <a:bodyPr/>
          <a:p>
            <a:fld id="{A624E316-753F-4A45-83FB-7F95A3725700}"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2"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fontScale="89999"/>
          </a:bodyPr>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Summary of how I built, evaluated, improved, and found the best performing classification model</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After loading the data as a Pandas Dataframe, I set out to perform exploratory Data Analysis and determine Training Labels by; </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creating a NumPy array from the column Class in data, by applying the method to_numpy() then assigned it to the variable Y as the outcome variable. </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Then standardized the feature dataset (x) by transforming it using preprocessing.StandardScaler() function from Sklearn. </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After which the data was split into training and testing sets using the function train_test_split from sklearn.model_selection with the test_size parameter set to 0.2 and random_state to 2. </a:t>
            </a:r>
            <a:endParaRPr b="0" lang="en-US" sz="2200" spc="-1" strike="noStrike">
              <a:solidFill>
                <a:schemeClr val="dk1"/>
              </a:solidFill>
              <a:latin typeface="Calibri"/>
            </a:endParaRPr>
          </a:p>
        </p:txBody>
      </p:sp>
      <p:sp>
        <p:nvSpPr>
          <p:cNvPr id="1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C433FD51-526F-4173-BAF7-2F140F8D6ADA}"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4"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fontScale="87222" lnSpcReduction="10000"/>
          </a:bodyPr>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In order to find the best ML model/ method that would performs best using the test data between SVM, Classification Trees, k nearest neighbors and Logistic Regression;</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First created an object for each of the algorithms then created a GridSearchCV object and assigned them a set of parameters for each model.</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For each of the models under evaluation, the GridsearchCV object was created with cv=10, then fit the training data into the GridSearch object for each to Find best Hyperparameter. </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After fitting the training set, we output GridSearchCV object for each of the models, then displayed the best parameters using the data attribute best_params_ and the accuracy on the validation data using the data attribute best_score_. </a:t>
            </a:r>
            <a:endParaRPr b="0" lang="en-US" sz="2200" spc="-1" strike="noStrike">
              <a:solidFill>
                <a:schemeClr val="dk1"/>
              </a:solidFill>
              <a:latin typeface="Calibri"/>
            </a:endParaRPr>
          </a:p>
          <a:p>
            <a:pPr lvl="1" marL="864000" indent="-324000" defTabSz="914400">
              <a:lnSpc>
                <a:spcPct val="90000"/>
              </a:lnSpc>
              <a:spcBef>
                <a:spcPts val="1134"/>
              </a:spcBef>
              <a:buClr>
                <a:srgbClr val="000000"/>
              </a:buClr>
              <a:buSzPct val="75000"/>
              <a:buFont typeface="Symbol" charset="2"/>
              <a:buChar char=""/>
            </a:pPr>
            <a:r>
              <a:rPr b="0" lang="en-US" sz="2200" spc="-1" strike="noStrike">
                <a:solidFill>
                  <a:schemeClr val="accent3">
                    <a:lumMod val="25000"/>
                  </a:schemeClr>
                </a:solidFill>
                <a:latin typeface="Abadi"/>
              </a:rPr>
              <a:t>Finally using the method score to calculate the accuracy on the test data for each model and plotted a confussion matrix for each using the test and predicted outcomes. </a:t>
            </a:r>
            <a:endParaRPr b="0" lang="en-US" sz="2200" spc="-1" strike="noStrike">
              <a:solidFill>
                <a:schemeClr val="dk1"/>
              </a:solidFill>
              <a:latin typeface="Calibri"/>
            </a:endParaRPr>
          </a:p>
        </p:txBody>
      </p:sp>
      <p:sp>
        <p:nvSpPr>
          <p:cNvPr id="125"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CAB676EC-95C8-4C4D-9263-939A7F0BFDFD}"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6" name="PlaceHolder 1"/>
          <p:cNvSpPr>
            <a:spLocks noGrp="1"/>
          </p:cNvSpPr>
          <p:nvPr>
            <p:ph/>
          </p:nvPr>
        </p:nvSpPr>
        <p:spPr>
          <a:xfrm>
            <a:off x="770040" y="1825560"/>
            <a:ext cx="4259160" cy="4118040"/>
          </a:xfrm>
          <a:prstGeom prst="rect">
            <a:avLst/>
          </a:prstGeom>
          <a:noFill/>
          <a:ln w="0">
            <a:noFill/>
          </a:ln>
        </p:spPr>
        <p:txBody>
          <a:bodyPr lIns="90000" rIns="90000" tIns="45000" bIns="45000" anchor="t">
            <a:normAutofit fontScale="77777"/>
          </a:bodyPr>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rPr>
              <a:t>The table below shows the test data accuracy score for each of the methods comparing them to show which performed best using the test data between SVM, Classification Trees, k nearest neighbors and Logistic Regression; </a:t>
            </a:r>
            <a:endParaRPr b="0" lang="en-US" sz="2200" spc="-1" strike="noStrike">
              <a:solidFill>
                <a:schemeClr val="dk1"/>
              </a:solidFill>
              <a:latin typeface="Calibri"/>
            </a:endParaRPr>
          </a:p>
          <a:p>
            <a:pPr marL="432000" indent="0" defTabSz="914400">
              <a:lnSpc>
                <a:spcPct val="100000"/>
              </a:lnSpc>
              <a:spcBef>
                <a:spcPts val="1191"/>
              </a:spcBef>
              <a:spcAft>
                <a:spcPts val="992"/>
              </a:spcAft>
              <a:buNone/>
            </a:pPr>
            <a:r>
              <a:rPr b="0" lang="en-US" sz="2200" spc="-1" strike="noStrike">
                <a:solidFill>
                  <a:schemeClr val="accent3">
                    <a:lumMod val="25000"/>
                  </a:schemeClr>
                </a:solidFill>
                <a:latin typeface="Abadi"/>
                <a:ea typeface="Microsoft YaHei"/>
              </a:rPr>
              <a:t>Here is the GitHub URL of the completed SpaceX of predictive analysis  (https://github.com/michaelventura01/space_x_launch/blob/main/SpaceX_Machine%20Learning%20Prediction_Part_5.ipynb</a:t>
            </a:r>
            <a:r>
              <a:rPr b="0" lang="en-US" sz="2200" spc="-1" strike="noStrike">
                <a:solidFill>
                  <a:schemeClr val="accent3">
                    <a:lumMod val="25000"/>
                  </a:schemeClr>
                </a:solidFill>
                <a:latin typeface="Abadi"/>
              </a:rPr>
              <a:t>)</a:t>
            </a:r>
            <a:endParaRPr b="0" lang="en-US" sz="2200" spc="-1" strike="noStrike">
              <a:solidFill>
                <a:schemeClr val="dk1"/>
              </a:solidFill>
              <a:latin typeface="Calibri"/>
            </a:endParaRPr>
          </a:p>
        </p:txBody>
      </p:sp>
      <p:sp>
        <p:nvSpPr>
          <p:cNvPr id="127"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Predictive Analysis (Classification)</a:t>
            </a:r>
            <a:endParaRPr b="0" lang="en-US" sz="4000" spc="-1" strike="noStrike">
              <a:solidFill>
                <a:srgbClr val="000000"/>
              </a:solidFill>
              <a:latin typeface="Arial"/>
            </a:endParaRPr>
          </a:p>
        </p:txBody>
      </p:sp>
      <p:pic>
        <p:nvPicPr>
          <p:cNvPr id="128" name="" descr=""/>
          <p:cNvPicPr/>
          <p:nvPr/>
        </p:nvPicPr>
        <p:blipFill>
          <a:blip r:embed="rId2"/>
          <a:stretch/>
        </p:blipFill>
        <p:spPr>
          <a:xfrm>
            <a:off x="5257800" y="1828800"/>
            <a:ext cx="4772160" cy="4181400"/>
          </a:xfrm>
          <a:prstGeom prst="rect">
            <a:avLst/>
          </a:prstGeom>
          <a:ln w="0">
            <a:noFill/>
          </a:ln>
        </p:spPr>
      </p:pic>
      <p:sp>
        <p:nvSpPr>
          <p:cNvPr id="3" name="PlaceHolder 2"/>
          <p:cNvSpPr>
            <a:spLocks noGrp="1"/>
          </p:cNvSpPr>
          <p:nvPr>
            <p:ph type="sldNum" idx="1"/>
          </p:nvPr>
        </p:nvSpPr>
        <p:spPr/>
        <p:txBody>
          <a:bodyPr/>
          <a:p>
            <a:fld id="{EEF35237-E548-40DB-A84C-5ED5A7E6F097}"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29"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Exploratory data analysis results</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Interactive analytics demo in screenshots</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Predictive analysis results</a:t>
            </a:r>
            <a:endParaRPr b="0" lang="en-US" sz="2200" spc="-1" strike="noStrike">
              <a:solidFill>
                <a:srgbClr val="000000"/>
              </a:solidFill>
              <a:latin typeface="Arial"/>
            </a:endParaRPr>
          </a:p>
          <a:p>
            <a:pPr defTabSz="914400">
              <a:lnSpc>
                <a:spcPct val="90000"/>
              </a:lnSpc>
              <a:spcBef>
                <a:spcPts val="499"/>
              </a:spcBef>
            </a:pPr>
            <a:endParaRPr b="0" lang="en-US" sz="1800" spc="-1" strike="noStrike">
              <a:solidFill>
                <a:srgbClr val="000000"/>
              </a:solidFill>
              <a:latin typeface="Arial"/>
            </a:endParaRPr>
          </a:p>
          <a:p>
            <a:pPr marL="457200" defTabSz="914400">
              <a:lnSpc>
                <a:spcPct val="90000"/>
              </a:lnSpc>
              <a:spcBef>
                <a:spcPts val="499"/>
              </a:spcBef>
              <a:tabLst>
                <a:tab algn="l" pos="0"/>
              </a:tabLst>
            </a:pPr>
            <a:endParaRPr b="0" lang="en-US" sz="1800" spc="-1" strike="noStrike">
              <a:solidFill>
                <a:srgbClr val="000000"/>
              </a:solidFill>
              <a:latin typeface="Arial"/>
            </a:endParaRPr>
          </a:p>
        </p:txBody>
      </p:sp>
      <p:sp>
        <p:nvSpPr>
          <p:cNvPr id="13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Results</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2D89F9E7-8B1F-4803-8332-7ED87E9AFEB1}"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1"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2</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6" name="PlaceHolder 1"/>
          <p:cNvSpPr>
            <a:spLocks noGrp="1"/>
          </p:cNvSpPr>
          <p:nvPr>
            <p:ph type="sldNum" idx="37"/>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ACC4015A-36D5-41C7-B382-8BC9659956E4}"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7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Executive Summary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Introduction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Methodology</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Results</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Conclusion</a:t>
            </a:r>
            <a:endParaRPr b="0" lang="en-US" sz="220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Appendix</a:t>
            </a:r>
            <a:endParaRPr b="0" lang="en-US" sz="2200" spc="-1" strike="noStrike">
              <a:solidFill>
                <a:srgbClr val="000000"/>
              </a:solidFill>
              <a:latin typeface="Arial"/>
            </a:endParaRPr>
          </a:p>
        </p:txBody>
      </p:sp>
      <p:sp>
        <p:nvSpPr>
          <p:cNvPr id="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Outline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2" name="PlaceHolder 1"/>
          <p:cNvSpPr>
            <a:spLocks noGrp="1"/>
          </p:cNvSpPr>
          <p:nvPr>
            <p:ph/>
          </p:nvPr>
        </p:nvSpPr>
        <p:spPr>
          <a:xfrm>
            <a:off x="865080" y="1600200"/>
            <a:ext cx="8507520" cy="45720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pc="-1" strike="noStrike">
                <a:solidFill>
                  <a:schemeClr val="accent3">
                    <a:lumMod val="25000"/>
                  </a:schemeClr>
                </a:solidFill>
                <a:latin typeface="Abadi"/>
              </a:rPr>
              <a:t>Scatter plot of Flight Number vs Launch Site</a:t>
            </a:r>
            <a:endParaRPr b="0" lang="en-US" sz="2200" spc="-1" strike="noStrike">
              <a:solidFill>
                <a:schemeClr val="dk1"/>
              </a:solidFill>
              <a:latin typeface="Calibri"/>
            </a:endParaRPr>
          </a:p>
        </p:txBody>
      </p:sp>
      <p:sp>
        <p:nvSpPr>
          <p:cNvPr id="13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Flight Number vs. Launch Site</a:t>
            </a:r>
            <a:endParaRPr b="0" lang="en-US" sz="4000" spc="-1" strike="noStrike">
              <a:solidFill>
                <a:srgbClr val="000000"/>
              </a:solidFill>
              <a:latin typeface="Arial"/>
            </a:endParaRPr>
          </a:p>
        </p:txBody>
      </p:sp>
      <p:pic>
        <p:nvPicPr>
          <p:cNvPr id="134" name="" descr=""/>
          <p:cNvPicPr/>
          <p:nvPr/>
        </p:nvPicPr>
        <p:blipFill>
          <a:blip r:embed="rId2"/>
          <a:stretch/>
        </p:blipFill>
        <p:spPr>
          <a:xfrm>
            <a:off x="1105200" y="2057400"/>
            <a:ext cx="6667200" cy="4104000"/>
          </a:xfrm>
          <a:prstGeom prst="rect">
            <a:avLst/>
          </a:prstGeom>
          <a:ln w="0">
            <a:noFill/>
          </a:ln>
        </p:spPr>
      </p:pic>
      <p:sp>
        <p:nvSpPr>
          <p:cNvPr id="3" name="PlaceHolder 2"/>
          <p:cNvSpPr>
            <a:spLocks noGrp="1"/>
          </p:cNvSpPr>
          <p:nvPr>
            <p:ph type="sldNum" idx="1"/>
          </p:nvPr>
        </p:nvSpPr>
        <p:spPr/>
        <p:txBody>
          <a:bodyPr/>
          <a:p>
            <a:fld id="{B699E8A2-639C-46B0-AC17-22350AA5ED8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5" name="PlaceHolder 1"/>
          <p:cNvSpPr>
            <a:spLocks noGrp="1"/>
          </p:cNvSpPr>
          <p:nvPr>
            <p:ph/>
          </p:nvPr>
        </p:nvSpPr>
        <p:spPr>
          <a:xfrm>
            <a:off x="770040" y="1600200"/>
            <a:ext cx="9745560" cy="44496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CA" sz="2200" spc="-1" strike="noStrike">
                <a:solidFill>
                  <a:schemeClr val="accent3">
                    <a:lumMod val="25000"/>
                  </a:schemeClr>
                </a:solidFill>
                <a:latin typeface="Abadi"/>
              </a:rPr>
              <a:t>Show a scatter plot of Payload vs. Launch Site</a:t>
            </a:r>
            <a:endParaRPr b="0" lang="en-US" sz="2200" spc="-1" strike="noStrike">
              <a:solidFill>
                <a:schemeClr val="dk1"/>
              </a:solidFill>
              <a:latin typeface="Calibri"/>
            </a:endParaRPr>
          </a:p>
        </p:txBody>
      </p:sp>
      <p:sp>
        <p:nvSpPr>
          <p:cNvPr id="13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Launch Site</a:t>
            </a:r>
            <a:endParaRPr b="0" lang="en-US" sz="4000" spc="-1" strike="noStrike">
              <a:solidFill>
                <a:srgbClr val="000000"/>
              </a:solidFill>
              <a:latin typeface="Arial"/>
            </a:endParaRPr>
          </a:p>
        </p:txBody>
      </p:sp>
      <p:pic>
        <p:nvPicPr>
          <p:cNvPr id="137" name="" descr=""/>
          <p:cNvPicPr/>
          <p:nvPr/>
        </p:nvPicPr>
        <p:blipFill>
          <a:blip r:embed="rId2"/>
          <a:stretch/>
        </p:blipFill>
        <p:spPr>
          <a:xfrm>
            <a:off x="914400" y="2045160"/>
            <a:ext cx="6667200" cy="4104000"/>
          </a:xfrm>
          <a:prstGeom prst="rect">
            <a:avLst/>
          </a:prstGeom>
          <a:ln w="0">
            <a:noFill/>
          </a:ln>
        </p:spPr>
      </p:pic>
      <p:sp>
        <p:nvSpPr>
          <p:cNvPr id="3" name="PlaceHolder 2"/>
          <p:cNvSpPr>
            <a:spLocks noGrp="1"/>
          </p:cNvSpPr>
          <p:nvPr>
            <p:ph type="sldNum" idx="1"/>
          </p:nvPr>
        </p:nvSpPr>
        <p:spPr/>
        <p:txBody>
          <a:bodyPr/>
          <a:p>
            <a:fld id="{5F6145D3-2A90-42EE-B89C-0C52486F6894}"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38" name="PlaceHolder 1"/>
          <p:cNvSpPr>
            <a:spLocks noGrp="1"/>
          </p:cNvSpPr>
          <p:nvPr>
            <p:ph/>
          </p:nvPr>
        </p:nvSpPr>
        <p:spPr>
          <a:xfrm>
            <a:off x="770040" y="1396440"/>
            <a:ext cx="9745560" cy="43236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bar chart for the success rate of each orbit type</a:t>
            </a:r>
            <a:endParaRPr b="0" lang="en-US" sz="2200" spc="-1" strike="noStrike">
              <a:solidFill>
                <a:schemeClr val="dk1"/>
              </a:solidFill>
              <a:latin typeface="Calibri"/>
            </a:endParaRPr>
          </a:p>
        </p:txBody>
      </p:sp>
      <p:sp>
        <p:nvSpPr>
          <p:cNvPr id="13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Success Rate vs. Orbit Type</a:t>
            </a:r>
            <a:endParaRPr b="0" lang="en-US" sz="4000" spc="-1" strike="noStrike">
              <a:solidFill>
                <a:srgbClr val="000000"/>
              </a:solidFill>
              <a:latin typeface="Arial"/>
            </a:endParaRPr>
          </a:p>
        </p:txBody>
      </p:sp>
      <p:pic>
        <p:nvPicPr>
          <p:cNvPr id="140" name="" descr=""/>
          <p:cNvPicPr/>
          <p:nvPr/>
        </p:nvPicPr>
        <p:blipFill>
          <a:blip r:embed="rId2"/>
          <a:stretch/>
        </p:blipFill>
        <p:spPr>
          <a:xfrm>
            <a:off x="2207520" y="1986480"/>
            <a:ext cx="5438520" cy="4114440"/>
          </a:xfrm>
          <a:prstGeom prst="rect">
            <a:avLst/>
          </a:prstGeom>
          <a:ln w="0">
            <a:noFill/>
          </a:ln>
        </p:spPr>
      </p:pic>
      <p:sp>
        <p:nvSpPr>
          <p:cNvPr id="3" name="PlaceHolder 2"/>
          <p:cNvSpPr>
            <a:spLocks noGrp="1"/>
          </p:cNvSpPr>
          <p:nvPr>
            <p:ph type="sldNum" idx="1"/>
          </p:nvPr>
        </p:nvSpPr>
        <p:spPr/>
        <p:txBody>
          <a:bodyPr/>
          <a:p>
            <a:fld id="{DA0415C0-5189-43B6-B65E-CF52EC57859D}"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1" name="PlaceHolder 1"/>
          <p:cNvSpPr>
            <a:spLocks noGrp="1"/>
          </p:cNvSpPr>
          <p:nvPr>
            <p:ph/>
          </p:nvPr>
        </p:nvSpPr>
        <p:spPr>
          <a:xfrm>
            <a:off x="770040" y="1600200"/>
            <a:ext cx="10202760" cy="44496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Flight number vs. Orbit type</a:t>
            </a:r>
            <a:endParaRPr b="0" lang="en-US" sz="2200" spc="-1" strike="noStrike">
              <a:solidFill>
                <a:schemeClr val="dk1"/>
              </a:solidFill>
              <a:latin typeface="Calibri"/>
            </a:endParaRPr>
          </a:p>
        </p:txBody>
      </p:sp>
      <p:sp>
        <p:nvSpPr>
          <p:cNvPr id="14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Flight Number vs. Orbit Type</a:t>
            </a:r>
            <a:endParaRPr b="0" lang="en-US" sz="4000" spc="-1" strike="noStrike">
              <a:solidFill>
                <a:srgbClr val="000000"/>
              </a:solidFill>
              <a:latin typeface="Arial"/>
            </a:endParaRPr>
          </a:p>
        </p:txBody>
      </p:sp>
      <p:pic>
        <p:nvPicPr>
          <p:cNvPr id="143" name="" descr=""/>
          <p:cNvPicPr/>
          <p:nvPr/>
        </p:nvPicPr>
        <p:blipFill>
          <a:blip r:embed="rId2"/>
          <a:stretch/>
        </p:blipFill>
        <p:spPr>
          <a:xfrm>
            <a:off x="1143000" y="2045160"/>
            <a:ext cx="6629400" cy="4149360"/>
          </a:xfrm>
          <a:prstGeom prst="rect">
            <a:avLst/>
          </a:prstGeom>
          <a:ln w="0">
            <a:noFill/>
          </a:ln>
        </p:spPr>
      </p:pic>
      <p:sp>
        <p:nvSpPr>
          <p:cNvPr id="3" name="PlaceHolder 2"/>
          <p:cNvSpPr>
            <a:spLocks noGrp="1"/>
          </p:cNvSpPr>
          <p:nvPr>
            <p:ph type="sldNum" idx="1"/>
          </p:nvPr>
        </p:nvSpPr>
        <p:spPr/>
        <p:txBody>
          <a:bodyPr/>
          <a:p>
            <a:fld id="{95E18C82-815F-4E58-A0D2-55695EE038A3}"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4" name="PlaceHolder 1"/>
          <p:cNvSpPr>
            <a:spLocks noGrp="1"/>
          </p:cNvSpPr>
          <p:nvPr>
            <p:ph/>
          </p:nvPr>
        </p:nvSpPr>
        <p:spPr>
          <a:xfrm>
            <a:off x="770040" y="1600200"/>
            <a:ext cx="9974160" cy="45720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scatter point of payload vs. orbit type</a:t>
            </a:r>
            <a:endParaRPr b="0" lang="en-US" sz="2200" spc="-1" strike="noStrike">
              <a:solidFill>
                <a:schemeClr val="dk1"/>
              </a:solidFill>
              <a:latin typeface="Calibri"/>
            </a:endParaRPr>
          </a:p>
        </p:txBody>
      </p:sp>
      <p:sp>
        <p:nvSpPr>
          <p:cNvPr id="14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Payload vs. Orbit Type</a:t>
            </a:r>
            <a:endParaRPr b="0" lang="en-US" sz="4000" spc="-1" strike="noStrike">
              <a:solidFill>
                <a:srgbClr val="000000"/>
              </a:solidFill>
              <a:latin typeface="Arial"/>
            </a:endParaRPr>
          </a:p>
        </p:txBody>
      </p:sp>
      <p:pic>
        <p:nvPicPr>
          <p:cNvPr id="146" name="" descr=""/>
          <p:cNvPicPr/>
          <p:nvPr/>
        </p:nvPicPr>
        <p:blipFill>
          <a:blip r:embed="rId2"/>
          <a:stretch/>
        </p:blipFill>
        <p:spPr>
          <a:xfrm>
            <a:off x="1143000" y="2057400"/>
            <a:ext cx="6629400" cy="4149360"/>
          </a:xfrm>
          <a:prstGeom prst="rect">
            <a:avLst/>
          </a:prstGeom>
          <a:ln w="0">
            <a:noFill/>
          </a:ln>
        </p:spPr>
      </p:pic>
      <p:sp>
        <p:nvSpPr>
          <p:cNvPr id="3" name="PlaceHolder 2"/>
          <p:cNvSpPr>
            <a:spLocks noGrp="1"/>
          </p:cNvSpPr>
          <p:nvPr>
            <p:ph type="sldNum" idx="1"/>
          </p:nvPr>
        </p:nvSpPr>
        <p:spPr/>
        <p:txBody>
          <a:bodyPr/>
          <a:p>
            <a:fld id="{8CD23441-7FB2-4C7E-A086-4D8EEE64B9AF}"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47" name="PlaceHolder 1"/>
          <p:cNvSpPr>
            <a:spLocks noGrp="1"/>
          </p:cNvSpPr>
          <p:nvPr>
            <p:ph/>
          </p:nvPr>
        </p:nvSpPr>
        <p:spPr>
          <a:xfrm>
            <a:off x="770040" y="1600200"/>
            <a:ext cx="10431360" cy="444960"/>
          </a:xfrm>
          <a:prstGeom prst="rect">
            <a:avLst/>
          </a:prstGeom>
          <a:noFill/>
          <a:ln w="0">
            <a:noFill/>
          </a:ln>
        </p:spPr>
        <p:txBody>
          <a:bodyPr lIns="90000" rIns="90000" tIns="45000" bIns="45000" anchor="t">
            <a:normAutofit/>
          </a:bodyPr>
          <a:p>
            <a:pPr marL="228600" indent="0" defTabSz="914400">
              <a:lnSpc>
                <a:spcPct val="100000"/>
              </a:lnSpc>
              <a:spcBef>
                <a:spcPts val="1400"/>
              </a:spcBef>
              <a:buNone/>
            </a:pPr>
            <a:r>
              <a:rPr b="0" lang="en-CA" sz="2200" spc="-1" strike="noStrike">
                <a:solidFill>
                  <a:schemeClr val="accent3">
                    <a:lumMod val="25000"/>
                  </a:schemeClr>
                </a:solidFill>
                <a:latin typeface="Abadi"/>
              </a:rPr>
              <a:t>Show a </a:t>
            </a:r>
            <a:r>
              <a:rPr b="0" lang="en-US" sz="2200" spc="-1" strike="noStrike">
                <a:solidFill>
                  <a:schemeClr val="accent3">
                    <a:lumMod val="25000"/>
                  </a:schemeClr>
                </a:solidFill>
                <a:latin typeface="Abadi"/>
              </a:rPr>
              <a:t>line chart of yearly average success rate</a:t>
            </a:r>
            <a:endParaRPr b="0" lang="en-US" sz="2200" spc="-1" strike="noStrike">
              <a:solidFill>
                <a:schemeClr val="dk1"/>
              </a:solidFill>
              <a:latin typeface="Calibri"/>
            </a:endParaRPr>
          </a:p>
        </p:txBody>
      </p:sp>
      <p:sp>
        <p:nvSpPr>
          <p:cNvPr id="14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Success Yearly Trend</a:t>
            </a:r>
            <a:endParaRPr b="0" lang="en-US" sz="4000" spc="-1" strike="noStrike">
              <a:solidFill>
                <a:srgbClr val="000000"/>
              </a:solidFill>
              <a:latin typeface="Arial"/>
            </a:endParaRPr>
          </a:p>
        </p:txBody>
      </p:sp>
      <p:pic>
        <p:nvPicPr>
          <p:cNvPr id="149" name="" descr=""/>
          <p:cNvPicPr/>
          <p:nvPr/>
        </p:nvPicPr>
        <p:blipFill>
          <a:blip r:embed="rId2"/>
          <a:stretch/>
        </p:blipFill>
        <p:spPr>
          <a:xfrm>
            <a:off x="1143000" y="2045160"/>
            <a:ext cx="6629400" cy="4157640"/>
          </a:xfrm>
          <a:prstGeom prst="rect">
            <a:avLst/>
          </a:prstGeom>
          <a:ln w="0">
            <a:noFill/>
          </a:ln>
        </p:spPr>
      </p:pic>
      <p:sp>
        <p:nvSpPr>
          <p:cNvPr id="3" name="PlaceHolder 2"/>
          <p:cNvSpPr>
            <a:spLocks noGrp="1"/>
          </p:cNvSpPr>
          <p:nvPr>
            <p:ph type="sldNum" idx="1"/>
          </p:nvPr>
        </p:nvSpPr>
        <p:spPr/>
        <p:txBody>
          <a:bodyPr/>
          <a:p>
            <a:fld id="{C567E819-3A8B-4BE8-90A3-028011E0D8C3}"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0" name="PlaceHolder 1"/>
          <p:cNvSpPr>
            <a:spLocks noGrp="1"/>
          </p:cNvSpPr>
          <p:nvPr>
            <p:ph/>
          </p:nvPr>
        </p:nvSpPr>
        <p:spPr>
          <a:xfrm>
            <a:off x="770040" y="137160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Find the names of the unique launch sites</a:t>
            </a:r>
            <a:endParaRPr b="0" lang="en-US" sz="2200" spc="-1" strike="noStrike">
              <a:solidFill>
                <a:schemeClr val="dk1"/>
              </a:solidFill>
              <a:latin typeface="Calibri"/>
            </a:endParaRPr>
          </a:p>
        </p:txBody>
      </p:sp>
      <p:sp>
        <p:nvSpPr>
          <p:cNvPr id="1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All Launch Site Names</a:t>
            </a:r>
            <a:endParaRPr b="0" lang="en-US" sz="4000" spc="-1" strike="noStrike">
              <a:solidFill>
                <a:srgbClr val="000000"/>
              </a:solidFill>
              <a:latin typeface="Arial"/>
            </a:endParaRPr>
          </a:p>
        </p:txBody>
      </p:sp>
      <p:pic>
        <p:nvPicPr>
          <p:cNvPr id="152" name="" descr=""/>
          <p:cNvPicPr/>
          <p:nvPr/>
        </p:nvPicPr>
        <p:blipFill>
          <a:blip r:embed="rId2"/>
          <a:stretch/>
        </p:blipFill>
        <p:spPr>
          <a:xfrm>
            <a:off x="3152520" y="1900800"/>
            <a:ext cx="4934160" cy="4286160"/>
          </a:xfrm>
          <a:prstGeom prst="rect">
            <a:avLst/>
          </a:prstGeom>
          <a:ln w="0">
            <a:noFill/>
          </a:ln>
        </p:spPr>
      </p:pic>
      <p:sp>
        <p:nvSpPr>
          <p:cNvPr id="3" name="PlaceHolder 2"/>
          <p:cNvSpPr>
            <a:spLocks noGrp="1"/>
          </p:cNvSpPr>
          <p:nvPr>
            <p:ph type="sldNum" idx="1"/>
          </p:nvPr>
        </p:nvSpPr>
        <p:spPr/>
        <p:txBody>
          <a:bodyPr/>
          <a:p>
            <a:fld id="{B78E5CF6-CA3A-4D15-8991-2C8A85DB78A8}"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3" name="PlaceHolder 1"/>
          <p:cNvSpPr>
            <a:spLocks noGrp="1"/>
          </p:cNvSpPr>
          <p:nvPr>
            <p:ph/>
          </p:nvPr>
        </p:nvSpPr>
        <p:spPr>
          <a:xfrm>
            <a:off x="770400" y="137160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Find 5 records where launch sites begin with `CCA`</a:t>
            </a:r>
            <a:endParaRPr b="0" lang="en-US" sz="2200" spc="-1" strike="noStrike">
              <a:solidFill>
                <a:schemeClr val="dk1"/>
              </a:solidFill>
              <a:latin typeface="Calibri"/>
            </a:endParaRPr>
          </a:p>
        </p:txBody>
      </p:sp>
      <p:sp>
        <p:nvSpPr>
          <p:cNvPr id="15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Launch Site Names Begin with 'CCA'</a:t>
            </a:r>
            <a:endParaRPr b="0" lang="en-US" sz="4000" spc="-1" strike="noStrike">
              <a:solidFill>
                <a:srgbClr val="000000"/>
              </a:solidFill>
              <a:latin typeface="Arial"/>
            </a:endParaRPr>
          </a:p>
        </p:txBody>
      </p:sp>
      <p:pic>
        <p:nvPicPr>
          <p:cNvPr id="155" name="" descr=""/>
          <p:cNvPicPr/>
          <p:nvPr/>
        </p:nvPicPr>
        <p:blipFill>
          <a:blip r:embed="rId2"/>
          <a:stretch/>
        </p:blipFill>
        <p:spPr>
          <a:xfrm>
            <a:off x="914400" y="1784880"/>
            <a:ext cx="7543800" cy="4495680"/>
          </a:xfrm>
          <a:prstGeom prst="rect">
            <a:avLst/>
          </a:prstGeom>
          <a:ln w="0">
            <a:noFill/>
          </a:ln>
        </p:spPr>
      </p:pic>
      <p:sp>
        <p:nvSpPr>
          <p:cNvPr id="3" name="PlaceHolder 2"/>
          <p:cNvSpPr>
            <a:spLocks noGrp="1"/>
          </p:cNvSpPr>
          <p:nvPr>
            <p:ph type="sldNum" idx="1"/>
          </p:nvPr>
        </p:nvSpPr>
        <p:spPr/>
        <p:txBody>
          <a:bodyPr/>
          <a:p>
            <a:fld id="{B643EDE2-D473-44ED-9E38-6B5A4671270C}"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6" name="PlaceHolder 1"/>
          <p:cNvSpPr>
            <a:spLocks noGrp="1"/>
          </p:cNvSpPr>
          <p:nvPr>
            <p:ph/>
          </p:nvPr>
        </p:nvSpPr>
        <p:spPr>
          <a:xfrm>
            <a:off x="685800" y="137160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Calculate the total payload carried by boosters from NASA</a:t>
            </a:r>
            <a:endParaRPr b="0" lang="en-US" sz="2200" spc="-1" strike="noStrike">
              <a:solidFill>
                <a:schemeClr val="dk1"/>
              </a:solidFill>
              <a:latin typeface="Calibri"/>
            </a:endParaRPr>
          </a:p>
        </p:txBody>
      </p:sp>
      <p:sp>
        <p:nvSpPr>
          <p:cNvPr id="15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Total Payload Mass</a:t>
            </a:r>
            <a:endParaRPr b="0" lang="en-US" sz="4000" spc="-1" strike="noStrike">
              <a:solidFill>
                <a:srgbClr val="000000"/>
              </a:solidFill>
              <a:latin typeface="Arial"/>
            </a:endParaRPr>
          </a:p>
        </p:txBody>
      </p:sp>
      <p:pic>
        <p:nvPicPr>
          <p:cNvPr id="158" name="" descr=""/>
          <p:cNvPicPr/>
          <p:nvPr/>
        </p:nvPicPr>
        <p:blipFill>
          <a:blip r:embed="rId2"/>
          <a:stretch/>
        </p:blipFill>
        <p:spPr>
          <a:xfrm>
            <a:off x="1600200" y="1761480"/>
            <a:ext cx="5715000" cy="4507200"/>
          </a:xfrm>
          <a:prstGeom prst="rect">
            <a:avLst/>
          </a:prstGeom>
          <a:ln w="0">
            <a:noFill/>
          </a:ln>
        </p:spPr>
      </p:pic>
      <p:sp>
        <p:nvSpPr>
          <p:cNvPr id="3" name="PlaceHolder 2"/>
          <p:cNvSpPr>
            <a:spLocks noGrp="1"/>
          </p:cNvSpPr>
          <p:nvPr>
            <p:ph type="sldNum" idx="1"/>
          </p:nvPr>
        </p:nvSpPr>
        <p:spPr/>
        <p:txBody>
          <a:bodyPr/>
          <a:p>
            <a:fld id="{FBF524E6-D3AF-40E6-BADC-A74DF1D6F80E}"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59" name="PlaceHolder 1"/>
          <p:cNvSpPr>
            <a:spLocks noGrp="1"/>
          </p:cNvSpPr>
          <p:nvPr>
            <p:ph/>
          </p:nvPr>
        </p:nvSpPr>
        <p:spPr>
          <a:xfrm>
            <a:off x="770400" y="137160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Calculate the average payload mass carried by booster version F9 v1.1</a:t>
            </a:r>
            <a:endParaRPr b="0" lang="en-US" sz="2200" spc="-1" strike="noStrike">
              <a:solidFill>
                <a:schemeClr val="dk1"/>
              </a:solidFill>
              <a:latin typeface="Calibri"/>
            </a:endParaRPr>
          </a:p>
        </p:txBody>
      </p:sp>
      <p:sp>
        <p:nvSpPr>
          <p:cNvPr id="16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Average Payload Mass by F9 v1.1</a:t>
            </a:r>
            <a:endParaRPr b="0" lang="en-US" sz="4000" spc="-1" strike="noStrike">
              <a:solidFill>
                <a:srgbClr val="000000"/>
              </a:solidFill>
              <a:latin typeface="Arial"/>
            </a:endParaRPr>
          </a:p>
        </p:txBody>
      </p:sp>
      <p:pic>
        <p:nvPicPr>
          <p:cNvPr id="161" name="" descr=""/>
          <p:cNvPicPr/>
          <p:nvPr/>
        </p:nvPicPr>
        <p:blipFill>
          <a:blip r:embed="rId2"/>
          <a:stretch/>
        </p:blipFill>
        <p:spPr>
          <a:xfrm>
            <a:off x="1828800" y="1828800"/>
            <a:ext cx="6577560" cy="4225680"/>
          </a:xfrm>
          <a:prstGeom prst="rect">
            <a:avLst/>
          </a:prstGeom>
          <a:ln w="0">
            <a:noFill/>
          </a:ln>
        </p:spPr>
      </p:pic>
      <p:sp>
        <p:nvSpPr>
          <p:cNvPr id="3" name="PlaceHolder 2"/>
          <p:cNvSpPr>
            <a:spLocks noGrp="1"/>
          </p:cNvSpPr>
          <p:nvPr>
            <p:ph type="sldNum" idx="1"/>
          </p:nvPr>
        </p:nvSpPr>
        <p:spPr/>
        <p:txBody>
          <a:bodyPr/>
          <a:p>
            <a:fld id="{C570BB8B-46E7-4A4F-88F4-06633E606BFD}"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79" name="PlaceHolder 1"/>
          <p:cNvSpPr>
            <a:spLocks noGrp="1"/>
          </p:cNvSpPr>
          <p:nvPr>
            <p:ph type="sldNum" idx="38"/>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C81D2D83-76E4-4E89-81A5-A12C5C2D6538}"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0" name="Content Placeholder 2"/>
          <p:cNvSpPr/>
          <p:nvPr/>
        </p:nvSpPr>
        <p:spPr>
          <a:xfrm>
            <a:off x="685800" y="1600200"/>
            <a:ext cx="10744200" cy="4343400"/>
          </a:xfrm>
          <a:prstGeom prst="rect">
            <a:avLst/>
          </a:prstGeom>
          <a:noFill/>
          <a:ln w="0">
            <a:noFill/>
          </a:ln>
        </p:spPr>
        <p:style>
          <a:lnRef idx="0"/>
          <a:fillRef idx="0"/>
          <a:effectRef idx="0"/>
          <a:fontRef idx="minor"/>
        </p:style>
        <p:txBody>
          <a:bodyPr anchor="t">
            <a:normAutofit fontScale="6247" lnSpcReduction="20000"/>
          </a:bodyPr>
          <a:p>
            <a:pPr marL="228600" indent="-228600" defTabSz="914400">
              <a:lnSpc>
                <a:spcPct val="100000"/>
              </a:lnSpc>
              <a:spcBef>
                <a:spcPts val="1400"/>
              </a:spcBef>
              <a:buClr>
                <a:srgbClr val="292929"/>
              </a:buClr>
              <a:buFont typeface="Arial"/>
              <a:buChar char="•"/>
            </a:pPr>
            <a:r>
              <a:rPr b="0" lang="en-US" sz="27410" spc="-1" strike="noStrike">
                <a:solidFill>
                  <a:schemeClr val="accent3">
                    <a:lumMod val="25000"/>
                  </a:schemeClr>
                </a:solidFill>
                <a:latin typeface="Arial"/>
              </a:rPr>
              <a:t>Summary of methodologies</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Data Collection using SpaceX API</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Data Collection with Web Scraping</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Data Wrangling</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Exploratory Data Analysis using SQL</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EDA DataViz Using Python Pandas and Matplotlib</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Launch Sites Analysis with Folium-Interactive Visual Analytics and Ploty Dash</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SpaceX Machine Learning Landing Prediction</a:t>
            </a:r>
            <a:endParaRPr b="0" lang="en-US" sz="27410" spc="-1" strike="noStrike">
              <a:solidFill>
                <a:srgbClr val="000000"/>
              </a:solidFill>
              <a:latin typeface="Arial"/>
            </a:endParaRPr>
          </a:p>
          <a:p>
            <a:pPr marL="228600" indent="-228600" defTabSz="914400">
              <a:lnSpc>
                <a:spcPct val="100000"/>
              </a:lnSpc>
              <a:spcBef>
                <a:spcPts val="1400"/>
              </a:spcBef>
              <a:buClr>
                <a:srgbClr val="292929"/>
              </a:buClr>
              <a:buFont typeface="Arial"/>
              <a:buChar char="•"/>
            </a:pPr>
            <a:r>
              <a:rPr b="0" lang="en-US" sz="27410" spc="-1" strike="noStrike">
                <a:solidFill>
                  <a:schemeClr val="accent3">
                    <a:lumMod val="25000"/>
                  </a:schemeClr>
                </a:solidFill>
                <a:latin typeface="Arial"/>
              </a:rPr>
              <a:t>Summary of all results</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EDA Results</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Interactive Visual Analytics and Dashboards</a:t>
            </a:r>
            <a:endParaRPr b="0" lang="en-US" sz="27410" spc="-1" strike="noStrike">
              <a:solidFill>
                <a:srgbClr val="000000"/>
              </a:solidFill>
              <a:latin typeface="Arial"/>
            </a:endParaRPr>
          </a:p>
          <a:p>
            <a:pPr lvl="1" marL="432000" indent="-216000" defTabSz="914400">
              <a:lnSpc>
                <a:spcPct val="100000"/>
              </a:lnSpc>
              <a:spcBef>
                <a:spcPts val="1400"/>
              </a:spcBef>
              <a:buClr>
                <a:srgbClr val="000000"/>
              </a:buClr>
              <a:buSzPct val="45000"/>
              <a:buFont typeface="Wingdings" charset="2"/>
              <a:buChar char=""/>
            </a:pPr>
            <a:r>
              <a:rPr b="0" lang="en-US" sz="27410" spc="-1" strike="noStrike">
                <a:solidFill>
                  <a:schemeClr val="accent3">
                    <a:lumMod val="25000"/>
                  </a:schemeClr>
                </a:solidFill>
                <a:latin typeface="Arial"/>
              </a:rPr>
              <a:t>Predictive Analysis</a:t>
            </a:r>
            <a:endParaRPr b="0" lang="en-US" sz="27410" spc="-1" strike="noStrike">
              <a:solidFill>
                <a:srgbClr val="000000"/>
              </a:solidFill>
              <a:latin typeface="Arial"/>
            </a:endParaRPr>
          </a:p>
        </p:txBody>
      </p:sp>
      <p:sp>
        <p:nvSpPr>
          <p:cNvPr id="8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Executive Summary</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2" name="PlaceHolder 1"/>
          <p:cNvSpPr>
            <a:spLocks noGrp="1"/>
          </p:cNvSpPr>
          <p:nvPr>
            <p:ph/>
          </p:nvPr>
        </p:nvSpPr>
        <p:spPr>
          <a:xfrm>
            <a:off x="770040" y="1825560"/>
            <a:ext cx="9745200" cy="46044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Find the dates of the first successful landing outcome on ground pad</a:t>
            </a:r>
            <a:endParaRPr b="0" lang="en-US" sz="2200" spc="-1" strike="noStrike">
              <a:solidFill>
                <a:schemeClr val="dk1"/>
              </a:solidFill>
              <a:latin typeface="Calibri"/>
            </a:endParaRPr>
          </a:p>
        </p:txBody>
      </p:sp>
      <p:sp>
        <p:nvSpPr>
          <p:cNvPr id="16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First Successful Ground Landing Date</a:t>
            </a:r>
            <a:endParaRPr b="0" lang="en-US" sz="4000" spc="-1" strike="noStrike">
              <a:solidFill>
                <a:srgbClr val="000000"/>
              </a:solidFill>
              <a:latin typeface="Arial"/>
            </a:endParaRPr>
          </a:p>
        </p:txBody>
      </p:sp>
      <p:pic>
        <p:nvPicPr>
          <p:cNvPr id="164" name="" descr=""/>
          <p:cNvPicPr/>
          <p:nvPr/>
        </p:nvPicPr>
        <p:blipFill>
          <a:blip r:embed="rId2"/>
          <a:stretch/>
        </p:blipFill>
        <p:spPr>
          <a:xfrm>
            <a:off x="914400" y="2286000"/>
            <a:ext cx="8668440" cy="3105000"/>
          </a:xfrm>
          <a:prstGeom prst="rect">
            <a:avLst/>
          </a:prstGeom>
          <a:ln w="0">
            <a:noFill/>
          </a:ln>
        </p:spPr>
      </p:pic>
      <p:sp>
        <p:nvSpPr>
          <p:cNvPr id="3" name="PlaceHolder 2"/>
          <p:cNvSpPr>
            <a:spLocks noGrp="1"/>
          </p:cNvSpPr>
          <p:nvPr>
            <p:ph type="sldNum" idx="1"/>
          </p:nvPr>
        </p:nvSpPr>
        <p:spPr/>
        <p:txBody>
          <a:bodyPr/>
          <a:p>
            <a:fld id="{51520DF5-7C8A-44BD-B7CC-E296D52FC9CA}"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5" name="PlaceHolder 1"/>
          <p:cNvSpPr>
            <a:spLocks noGrp="1"/>
          </p:cNvSpPr>
          <p:nvPr>
            <p:ph/>
          </p:nvPr>
        </p:nvSpPr>
        <p:spPr>
          <a:xfrm>
            <a:off x="770040" y="1825560"/>
            <a:ext cx="9745200" cy="91764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List the names of boosters which have successfully landed on drone ship and had payload mass greater than 4000 but less than 6000</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255"/>
          </a:bodyPr>
          <a:p>
            <a:pPr defTabSz="914400">
              <a:lnSpc>
                <a:spcPct val="90000"/>
              </a:lnSpc>
            </a:pPr>
            <a:r>
              <a:rPr b="0" lang="en-US" sz="4000" spc="-1" strike="noStrike">
                <a:solidFill>
                  <a:srgbClr val="0b49cb"/>
                </a:solidFill>
                <a:latin typeface="Abadi"/>
                <a:ea typeface="IBM Plex Mono SemiBold"/>
              </a:rPr>
              <a:t>Successful Drone Ship Landing with Payload between 4000 and 6000</a:t>
            </a:r>
            <a:endParaRPr b="0" lang="en-US" sz="4000" spc="-1" strike="noStrike">
              <a:solidFill>
                <a:srgbClr val="000000"/>
              </a:solidFill>
              <a:latin typeface="Arial"/>
            </a:endParaRPr>
          </a:p>
        </p:txBody>
      </p:sp>
      <p:pic>
        <p:nvPicPr>
          <p:cNvPr id="167" name="" descr=""/>
          <p:cNvPicPr/>
          <p:nvPr/>
        </p:nvPicPr>
        <p:blipFill>
          <a:blip r:embed="rId2"/>
          <a:stretch/>
        </p:blipFill>
        <p:spPr>
          <a:xfrm>
            <a:off x="914400" y="2681640"/>
            <a:ext cx="8516160" cy="2724120"/>
          </a:xfrm>
          <a:prstGeom prst="rect">
            <a:avLst/>
          </a:prstGeom>
          <a:ln w="0">
            <a:noFill/>
          </a:ln>
        </p:spPr>
      </p:pic>
      <p:sp>
        <p:nvSpPr>
          <p:cNvPr id="3" name="PlaceHolder 2"/>
          <p:cNvSpPr>
            <a:spLocks noGrp="1"/>
          </p:cNvSpPr>
          <p:nvPr>
            <p:ph type="sldNum" idx="1"/>
          </p:nvPr>
        </p:nvSpPr>
        <p:spPr/>
        <p:txBody>
          <a:bodyPr/>
          <a:p>
            <a:fld id="{3639E3F7-4983-4BD8-8703-43D97A3F6103}"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PlaceHolder 1"/>
          <p:cNvSpPr>
            <a:spLocks noGrp="1"/>
          </p:cNvSpPr>
          <p:nvPr>
            <p:ph/>
          </p:nvPr>
        </p:nvSpPr>
        <p:spPr>
          <a:xfrm>
            <a:off x="770040" y="182556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Calculate the total number of successful and failure mission outcomes</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6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7756"/>
          </a:bodyPr>
          <a:p>
            <a:pPr defTabSz="914400">
              <a:lnSpc>
                <a:spcPct val="90000"/>
              </a:lnSpc>
            </a:pPr>
            <a:r>
              <a:rPr b="0" lang="en-US" sz="4000" spc="-1" strike="noStrike">
                <a:solidFill>
                  <a:srgbClr val="0b49cb"/>
                </a:solidFill>
                <a:latin typeface="Abadi"/>
                <a:ea typeface="IBM Plex Mono SemiBold"/>
              </a:rPr>
              <a:t>Total Number of Successful and Failure Mission Outcomes</a:t>
            </a:r>
            <a:endParaRPr b="0" lang="en-US" sz="4000" spc="-1" strike="noStrike">
              <a:solidFill>
                <a:srgbClr val="000000"/>
              </a:solidFill>
              <a:latin typeface="Arial"/>
            </a:endParaRPr>
          </a:p>
        </p:txBody>
      </p:sp>
      <p:pic>
        <p:nvPicPr>
          <p:cNvPr id="170" name="" descr=""/>
          <p:cNvPicPr/>
          <p:nvPr/>
        </p:nvPicPr>
        <p:blipFill>
          <a:blip r:embed="rId2"/>
          <a:stretch/>
        </p:blipFill>
        <p:spPr>
          <a:xfrm>
            <a:off x="914400" y="2295720"/>
            <a:ext cx="8553960" cy="2504880"/>
          </a:xfrm>
          <a:prstGeom prst="rect">
            <a:avLst/>
          </a:prstGeom>
          <a:ln w="0">
            <a:noFill/>
          </a:ln>
        </p:spPr>
      </p:pic>
      <p:sp>
        <p:nvSpPr>
          <p:cNvPr id="3" name="PlaceHolder 2"/>
          <p:cNvSpPr>
            <a:spLocks noGrp="1"/>
          </p:cNvSpPr>
          <p:nvPr>
            <p:ph type="sldNum" idx="1"/>
          </p:nvPr>
        </p:nvSpPr>
        <p:spPr/>
        <p:txBody>
          <a:bodyPr/>
          <a:p>
            <a:fld id="{81676ED1-2B47-4D56-92C6-8B6EB1C626EC}"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1" name="PlaceHolder 1"/>
          <p:cNvSpPr>
            <a:spLocks noGrp="1"/>
          </p:cNvSpPr>
          <p:nvPr>
            <p:ph/>
          </p:nvPr>
        </p:nvSpPr>
        <p:spPr>
          <a:xfrm>
            <a:off x="770040" y="1825560"/>
            <a:ext cx="9745200" cy="460440"/>
          </a:xfrm>
          <a:prstGeom prst="rect">
            <a:avLst/>
          </a:prstGeom>
          <a:noFill/>
          <a:ln w="0">
            <a:noFill/>
          </a:ln>
        </p:spPr>
        <p:txBody>
          <a:bodyPr lIns="90000" rIns="90000" tIns="45000" bIns="4500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List the names of the booster which have carried the maximum payload mass</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7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Boosters Carried Maximum Payload</a:t>
            </a:r>
            <a:endParaRPr b="0" lang="en-US" sz="4000" spc="-1" strike="noStrike">
              <a:solidFill>
                <a:srgbClr val="000000"/>
              </a:solidFill>
              <a:latin typeface="Arial"/>
            </a:endParaRPr>
          </a:p>
        </p:txBody>
      </p:sp>
      <p:pic>
        <p:nvPicPr>
          <p:cNvPr id="173" name="" descr=""/>
          <p:cNvPicPr/>
          <p:nvPr/>
        </p:nvPicPr>
        <p:blipFill>
          <a:blip r:embed="rId2"/>
          <a:stretch/>
        </p:blipFill>
        <p:spPr>
          <a:xfrm>
            <a:off x="1600200" y="2286000"/>
            <a:ext cx="7562880" cy="4036680"/>
          </a:xfrm>
          <a:prstGeom prst="rect">
            <a:avLst/>
          </a:prstGeom>
          <a:ln w="0">
            <a:noFill/>
          </a:ln>
        </p:spPr>
      </p:pic>
      <p:sp>
        <p:nvSpPr>
          <p:cNvPr id="3" name="PlaceHolder 2"/>
          <p:cNvSpPr>
            <a:spLocks noGrp="1"/>
          </p:cNvSpPr>
          <p:nvPr>
            <p:ph type="sldNum" idx="1"/>
          </p:nvPr>
        </p:nvSpPr>
        <p:spPr/>
        <p:txBody>
          <a:bodyPr/>
          <a:p>
            <a:fld id="{40633CA4-E350-4BE7-9F33-1F68AD555A6E}"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4" name="PlaceHolder 1"/>
          <p:cNvSpPr>
            <a:spLocks noGrp="1"/>
          </p:cNvSpPr>
          <p:nvPr>
            <p:ph/>
          </p:nvPr>
        </p:nvSpPr>
        <p:spPr>
          <a:xfrm>
            <a:off x="770400" y="1371600"/>
            <a:ext cx="9745200" cy="917640"/>
          </a:xfrm>
          <a:prstGeom prst="rect">
            <a:avLst/>
          </a:prstGeom>
          <a:noFill/>
          <a:ln w="0">
            <a:noFill/>
          </a:ln>
        </p:spPr>
        <p:txBody>
          <a:bodyPr lIns="91440" rIns="91440" tIns="45720" bIns="45720" anchor="t">
            <a:normAutofit/>
          </a:bodyPr>
          <a:p>
            <a:pPr indent="0" defTabSz="914400">
              <a:lnSpc>
                <a:spcPct val="100000"/>
              </a:lnSpc>
              <a:spcBef>
                <a:spcPts val="1400"/>
              </a:spcBef>
              <a:buNone/>
            </a:pPr>
            <a:r>
              <a:rPr b="0" lang="en-US" sz="2200" spc="-1" strike="noStrike">
                <a:solidFill>
                  <a:schemeClr val="accent3">
                    <a:lumMod val="25000"/>
                  </a:schemeClr>
                </a:solidFill>
                <a:latin typeface="Abadi"/>
              </a:rPr>
              <a:t>List the failed landing_outcomes in drone ship, their booster versions, and launch site names for in year 2015</a:t>
            </a:r>
            <a:endParaRPr b="0" lang="en-US" sz="2200" spc="-1" strike="noStrike">
              <a:solidFill>
                <a:schemeClr val="dk1"/>
              </a:solidFill>
              <a:latin typeface="Calibri"/>
            </a:endParaRPr>
          </a:p>
        </p:txBody>
      </p:sp>
      <p:sp>
        <p:nvSpPr>
          <p:cNvPr id="17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2015 Launch Records</a:t>
            </a:r>
            <a:endParaRPr b="0" lang="en-US" sz="4000" spc="-1" strike="noStrike">
              <a:solidFill>
                <a:srgbClr val="000000"/>
              </a:solidFill>
              <a:latin typeface="Arial"/>
            </a:endParaRPr>
          </a:p>
        </p:txBody>
      </p:sp>
      <p:pic>
        <p:nvPicPr>
          <p:cNvPr id="176" name="" descr=""/>
          <p:cNvPicPr/>
          <p:nvPr/>
        </p:nvPicPr>
        <p:blipFill>
          <a:blip r:embed="rId2"/>
          <a:stretch/>
        </p:blipFill>
        <p:spPr>
          <a:xfrm>
            <a:off x="914400" y="2162160"/>
            <a:ext cx="8534880" cy="4010040"/>
          </a:xfrm>
          <a:prstGeom prst="rect">
            <a:avLst/>
          </a:prstGeom>
          <a:ln w="0">
            <a:noFill/>
          </a:ln>
        </p:spPr>
      </p:pic>
      <p:sp>
        <p:nvSpPr>
          <p:cNvPr id="3" name="PlaceHolder 2"/>
          <p:cNvSpPr>
            <a:spLocks noGrp="1"/>
          </p:cNvSpPr>
          <p:nvPr>
            <p:ph type="sldNum" idx="1"/>
          </p:nvPr>
        </p:nvSpPr>
        <p:spPr/>
        <p:txBody>
          <a:bodyPr/>
          <a:p>
            <a:fld id="{63B0266B-BEE4-4D83-95DC-8C1A5BD6D777}"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PlaceHolder 1"/>
          <p:cNvSpPr>
            <a:spLocks noGrp="1"/>
          </p:cNvSpPr>
          <p:nvPr>
            <p:ph/>
          </p:nvPr>
        </p:nvSpPr>
        <p:spPr>
          <a:xfrm>
            <a:off x="770040" y="1371600"/>
            <a:ext cx="9745200" cy="1146240"/>
          </a:xfrm>
          <a:prstGeom prst="rect">
            <a:avLst/>
          </a:prstGeom>
          <a:noFill/>
          <a:ln w="0">
            <a:noFill/>
          </a:ln>
        </p:spPr>
        <p:txBody>
          <a:bodyPr lIns="91440" rIns="91440" tIns="45720" bIns="45720" anchor="t">
            <a:noAutofit/>
          </a:bodyPr>
          <a:p>
            <a:pPr indent="0" defTabSz="914400">
              <a:lnSpc>
                <a:spcPct val="100000"/>
              </a:lnSpc>
              <a:spcBef>
                <a:spcPts val="1400"/>
              </a:spcBef>
              <a:buNone/>
            </a:pPr>
            <a:r>
              <a:rPr b="0" lang="en-US" sz="2200" spc="-1" strike="noStrike">
                <a:solidFill>
                  <a:schemeClr val="accent3">
                    <a:lumMod val="25000"/>
                  </a:schemeClr>
                </a:solidFill>
                <a:latin typeface="Abadi"/>
              </a:rPr>
              <a:t>Rank the count of landing outcomes (such as Failure (drone ship) or Success (ground pad)) between the date 2010-06-04 and 2017-03-20, in descending order</a:t>
            </a:r>
            <a:endParaRPr b="0" lang="en-US" sz="2200" spc="-1" strike="noStrike">
              <a:solidFill>
                <a:schemeClr val="dk1"/>
              </a:solidFill>
              <a:latin typeface="Calibri"/>
            </a:endParaRPr>
          </a:p>
        </p:txBody>
      </p:sp>
      <p:sp>
        <p:nvSpPr>
          <p:cNvPr id="17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1505"/>
          </a:bodyPr>
          <a:p>
            <a:pPr defTabSz="914400">
              <a:lnSpc>
                <a:spcPct val="90000"/>
              </a:lnSpc>
            </a:pPr>
            <a:r>
              <a:rPr b="0" lang="en-US" sz="4000" spc="-1" strike="noStrike">
                <a:solidFill>
                  <a:srgbClr val="0b49cb"/>
                </a:solidFill>
                <a:latin typeface="Abadi"/>
                <a:ea typeface="IBM Plex Mono SemiBold"/>
              </a:rPr>
              <a:t>Rank Landing Outcomes Between 2010-06-04 and 2017-03-20</a:t>
            </a:r>
            <a:endParaRPr b="0" lang="en-US" sz="4000" spc="-1" strike="noStrike">
              <a:solidFill>
                <a:srgbClr val="000000"/>
              </a:solidFill>
              <a:latin typeface="Arial"/>
            </a:endParaRPr>
          </a:p>
        </p:txBody>
      </p:sp>
      <p:pic>
        <p:nvPicPr>
          <p:cNvPr id="179" name="" descr=""/>
          <p:cNvPicPr/>
          <p:nvPr/>
        </p:nvPicPr>
        <p:blipFill>
          <a:blip r:embed="rId2"/>
          <a:stretch/>
        </p:blipFill>
        <p:spPr>
          <a:xfrm>
            <a:off x="2743200" y="2286000"/>
            <a:ext cx="5949000" cy="3997080"/>
          </a:xfrm>
          <a:prstGeom prst="rect">
            <a:avLst/>
          </a:prstGeom>
          <a:ln w="0">
            <a:noFill/>
          </a:ln>
        </p:spPr>
      </p:pic>
      <p:sp>
        <p:nvSpPr>
          <p:cNvPr id="3" name="PlaceHolder 2"/>
          <p:cNvSpPr>
            <a:spLocks noGrp="1"/>
          </p:cNvSpPr>
          <p:nvPr>
            <p:ph type="sldNum" idx="1"/>
          </p:nvPr>
        </p:nvSpPr>
        <p:spPr/>
        <p:txBody>
          <a:bodyPr/>
          <a:p>
            <a:fld id="{C1539545-D258-40F7-8514-1739EB4FB42C}"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TextBox 6"/>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3</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914400" y="1371600"/>
            <a:ext cx="9745200" cy="689040"/>
          </a:xfrm>
          <a:prstGeom prst="rect">
            <a:avLst/>
          </a:prstGeom>
          <a:noFill/>
          <a:ln w="0">
            <a:noFill/>
          </a:ln>
        </p:spPr>
        <p:txBody>
          <a:bodyPr lIns="91440" rIns="91440" tIns="45720" bIns="45720" anchor="t">
            <a:normAutofit fontScale="89999"/>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All launch sites are in proximity to the Equator, (located southwards of the US map). Also all the laumch sites are in very close proximity to the coast. </a:t>
            </a:r>
            <a:endParaRPr b="0" lang="en-US" sz="2200" spc="-1" strike="noStrike">
              <a:solidFill>
                <a:schemeClr val="dk1"/>
              </a:solidFill>
              <a:latin typeface="Calibri"/>
            </a:endParaRPr>
          </a:p>
          <a:p>
            <a:pPr indent="0" defTabSz="914400">
              <a:lnSpc>
                <a:spcPct val="100000"/>
              </a:lnSpc>
              <a:buNone/>
            </a:pPr>
            <a:endParaRPr b="0" lang="en-US" sz="1800" spc="-1" strike="noStrike">
              <a:solidFill>
                <a:schemeClr val="dk1"/>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Mark all launch sites on a map</a:t>
            </a:r>
            <a:endParaRPr b="1" lang="en-US" sz="4000" spc="-1" strike="noStrike">
              <a:solidFill>
                <a:srgbClr val="000000"/>
              </a:solidFill>
              <a:latin typeface="Arial"/>
            </a:endParaRPr>
          </a:p>
        </p:txBody>
      </p:sp>
      <p:pic>
        <p:nvPicPr>
          <p:cNvPr id="183" name="" descr=""/>
          <p:cNvPicPr/>
          <p:nvPr/>
        </p:nvPicPr>
        <p:blipFill>
          <a:blip r:embed="rId2"/>
          <a:stretch/>
        </p:blipFill>
        <p:spPr>
          <a:xfrm>
            <a:off x="2286000" y="2286000"/>
            <a:ext cx="7047720" cy="3576960"/>
          </a:xfrm>
          <a:prstGeom prst="rect">
            <a:avLst/>
          </a:prstGeom>
          <a:ln w="0">
            <a:noFill/>
          </a:ln>
        </p:spPr>
      </p:pic>
      <p:sp>
        <p:nvSpPr>
          <p:cNvPr id="3" name="PlaceHolder 2"/>
          <p:cNvSpPr>
            <a:spLocks noGrp="1"/>
          </p:cNvSpPr>
          <p:nvPr>
            <p:ph type="sldNum" idx="1"/>
          </p:nvPr>
        </p:nvSpPr>
        <p:spPr/>
        <p:txBody>
          <a:bodyPr/>
          <a:p>
            <a:fld id="{B4ED7713-8EDB-4C78-A0FB-FE4B00474383}"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4" name="PlaceHolder 1"/>
          <p:cNvSpPr>
            <a:spLocks noGrp="1"/>
          </p:cNvSpPr>
          <p:nvPr>
            <p:ph/>
          </p:nvPr>
        </p:nvSpPr>
        <p:spPr>
          <a:xfrm>
            <a:off x="770040" y="1371600"/>
            <a:ext cx="10659960" cy="689040"/>
          </a:xfrm>
          <a:prstGeom prst="rect">
            <a:avLst/>
          </a:prstGeom>
          <a:noFill/>
          <a:ln w="0">
            <a:noFill/>
          </a:ln>
        </p:spPr>
        <p:txBody>
          <a:bodyPr lIns="91440" rIns="91440" tIns="45720" bIns="45720" anchor="t">
            <a:normAutofit fontScale="89999"/>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ea typeface="Calibri"/>
              </a:rPr>
              <a:t>All launch sites are in proximity to the Equator, (located southwards of the US map). Also all the laumch sites are in very close proximity to the coast. </a:t>
            </a:r>
            <a:endParaRPr b="0" lang="en-US" sz="2200" spc="-1" strike="noStrike">
              <a:solidFill>
                <a:schemeClr val="dk1"/>
              </a:solidFill>
              <a:latin typeface="Calibri"/>
            </a:endParaRPr>
          </a:p>
        </p:txBody>
      </p:sp>
      <p:sp>
        <p:nvSpPr>
          <p:cNvPr id="18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775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Mark the success/failed launches for each site on the map</a:t>
            </a:r>
            <a:endParaRPr b="1" lang="en-US" sz="4000" spc="-1" strike="noStrike">
              <a:solidFill>
                <a:srgbClr val="000000"/>
              </a:solidFill>
              <a:latin typeface="Arial"/>
            </a:endParaRPr>
          </a:p>
        </p:txBody>
      </p:sp>
      <p:pic>
        <p:nvPicPr>
          <p:cNvPr id="186" name="" descr=""/>
          <p:cNvPicPr/>
          <p:nvPr/>
        </p:nvPicPr>
        <p:blipFill>
          <a:blip r:embed="rId2"/>
          <a:stretch/>
        </p:blipFill>
        <p:spPr>
          <a:xfrm>
            <a:off x="914400" y="2286000"/>
            <a:ext cx="5164560" cy="2514600"/>
          </a:xfrm>
          <a:prstGeom prst="rect">
            <a:avLst/>
          </a:prstGeom>
          <a:ln w="0">
            <a:noFill/>
          </a:ln>
        </p:spPr>
      </p:pic>
      <p:pic>
        <p:nvPicPr>
          <p:cNvPr id="187" name="" descr=""/>
          <p:cNvPicPr/>
          <p:nvPr/>
        </p:nvPicPr>
        <p:blipFill>
          <a:blip r:embed="rId3"/>
          <a:stretch/>
        </p:blipFill>
        <p:spPr>
          <a:xfrm>
            <a:off x="6629400" y="2283840"/>
            <a:ext cx="4495680" cy="2516760"/>
          </a:xfrm>
          <a:prstGeom prst="rect">
            <a:avLst/>
          </a:prstGeom>
          <a:ln w="0">
            <a:noFill/>
          </a:ln>
        </p:spPr>
      </p:pic>
      <p:sp>
        <p:nvSpPr>
          <p:cNvPr id="3" name="PlaceHolder 2"/>
          <p:cNvSpPr>
            <a:spLocks noGrp="1"/>
          </p:cNvSpPr>
          <p:nvPr>
            <p:ph type="sldNum" idx="1"/>
          </p:nvPr>
        </p:nvSpPr>
        <p:spPr/>
        <p:txBody>
          <a:bodyPr/>
          <a:p>
            <a:fld id="{30C919A7-4B94-4F55-8F28-FF4BC51338F9}"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770040" y="1461960"/>
            <a:ext cx="10659960" cy="595440"/>
          </a:xfrm>
          <a:prstGeom prst="rect">
            <a:avLst/>
          </a:prstGeom>
          <a:noFill/>
          <a:ln w="0">
            <a:noFill/>
          </a:ln>
        </p:spPr>
        <p:txBody>
          <a:bodyPr lIns="91440" rIns="91440" tIns="45720" bIns="45720" anchor="t">
            <a:normAutofit fontScale="87222" lnSpcReduction="10000"/>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In the Eastern coast (Florida) Launch site KSC LC-39A has relatively high success rates compared to CCAFS SLC-40 &amp; CCAFS LC-40. </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p:txBody>
      </p:sp>
      <p:sp>
        <p:nvSpPr>
          <p:cNvPr id="1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Distances between a launch site to its proximities</a:t>
            </a:r>
            <a:endParaRPr b="1" lang="en-US" sz="4000" spc="-1" strike="noStrike">
              <a:solidFill>
                <a:srgbClr val="000000"/>
              </a:solidFill>
              <a:latin typeface="Arial"/>
            </a:endParaRPr>
          </a:p>
        </p:txBody>
      </p:sp>
      <p:pic>
        <p:nvPicPr>
          <p:cNvPr id="190" name="" descr=""/>
          <p:cNvPicPr/>
          <p:nvPr/>
        </p:nvPicPr>
        <p:blipFill>
          <a:blip r:embed="rId2"/>
          <a:stretch/>
        </p:blipFill>
        <p:spPr>
          <a:xfrm>
            <a:off x="1600200" y="2286000"/>
            <a:ext cx="8686800" cy="4041000"/>
          </a:xfrm>
          <a:prstGeom prst="rect">
            <a:avLst/>
          </a:prstGeom>
          <a:ln w="0">
            <a:noFill/>
          </a:ln>
        </p:spPr>
      </p:pic>
      <p:sp>
        <p:nvSpPr>
          <p:cNvPr id="3" name="PlaceHolder 2"/>
          <p:cNvSpPr>
            <a:spLocks noGrp="1"/>
          </p:cNvSpPr>
          <p:nvPr>
            <p:ph type="sldNum" idx="1"/>
          </p:nvPr>
        </p:nvSpPr>
        <p:spPr/>
        <p:txBody>
          <a:bodyPr/>
          <a:p>
            <a:fld id="{0A158E9E-C4D5-4D1A-BB78-8643FEEF4C7A}"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2" name="PlaceHolder 1"/>
          <p:cNvSpPr>
            <a:spLocks noGrp="1"/>
          </p:cNvSpPr>
          <p:nvPr>
            <p:ph type="sldNum" idx="39"/>
          </p:nvPr>
        </p:nvSpPr>
        <p:spPr>
          <a:xfrm>
            <a:off x="8714880" y="6025680"/>
            <a:ext cx="2742840" cy="401400"/>
          </a:xfrm>
          <a:prstGeom prst="rect">
            <a:avLst/>
          </a:prstGeom>
          <a:noFill/>
          <a:ln w="0">
            <a:noFill/>
          </a:ln>
        </p:spPr>
        <p:txBody>
          <a:bodyPr lIns="91440" rIns="91440" tIns="45720" bIns="45720" anchor="ctr">
            <a:normAutofit/>
          </a:bodyPr>
          <a:lstStyle>
            <a:lvl1pPr indent="0" algn="r" defTabSz="914400">
              <a:lnSpc>
                <a:spcPct val="100000"/>
              </a:lnSpc>
              <a:spcAft>
                <a:spcPts val="601"/>
              </a:spcAft>
              <a:buNone/>
              <a:defRPr b="0" lang="en-US" sz="1600" spc="-1" strike="noStrike">
                <a:solidFill>
                  <a:srgbClr val="1c7ddb"/>
                </a:solidFill>
                <a:latin typeface="Abadi"/>
              </a:defRPr>
            </a:lvl1pPr>
          </a:lstStyle>
          <a:p>
            <a:pPr indent="0" algn="r" defTabSz="914400">
              <a:lnSpc>
                <a:spcPct val="100000"/>
              </a:lnSpc>
              <a:spcAft>
                <a:spcPts val="601"/>
              </a:spcAft>
              <a:buNone/>
            </a:pPr>
            <a:fld id="{718B46AD-390F-4A18-9C62-E55D581F5063}" type="slidenum">
              <a:rPr b="0" lang="en-US" sz="1600" spc="-1" strike="noStrike">
                <a:solidFill>
                  <a:srgbClr val="1c7ddb"/>
                </a:solidFill>
                <a:latin typeface="Abadi"/>
              </a:rPr>
              <a:t>&lt;number&gt;</a:t>
            </a:fld>
            <a:endParaRPr b="0" lang="en-US" sz="1600" spc="-1" strike="noStrike">
              <a:solidFill>
                <a:srgbClr val="000000"/>
              </a:solidFill>
              <a:latin typeface="Times New Roman"/>
            </a:endParaRPr>
          </a:p>
        </p:txBody>
      </p:sp>
      <p:sp>
        <p:nvSpPr>
          <p:cNvPr id="8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Introduction</a:t>
            </a:r>
            <a:endParaRPr b="0" lang="en-US" sz="4000" spc="-1" strike="noStrike">
              <a:solidFill>
                <a:srgbClr val="000000"/>
              </a:solidFill>
              <a:latin typeface="Arial"/>
            </a:endParaRPr>
          </a:p>
        </p:txBody>
      </p:sp>
      <p:sp>
        <p:nvSpPr>
          <p:cNvPr id="84" name="Content Placeholder 2"/>
          <p:cNvSpPr/>
          <p:nvPr/>
        </p:nvSpPr>
        <p:spPr>
          <a:xfrm>
            <a:off x="685800" y="2057400"/>
            <a:ext cx="5257800" cy="3429000"/>
          </a:xfrm>
          <a:prstGeom prst="rect">
            <a:avLst/>
          </a:prstGeom>
          <a:noFill/>
          <a:ln w="0">
            <a:noFill/>
          </a:ln>
        </p:spPr>
        <p:style>
          <a:lnRef idx="0"/>
          <a:fillRef idx="0"/>
          <a:effectRef idx="0"/>
          <a:fontRef idx="minor"/>
        </p:style>
        <p:txBody>
          <a:bodyPr anchor="t">
            <a:normAutofit fontScale="88908"/>
          </a:bodyPr>
          <a:p>
            <a:pPr marL="228600" indent="-228600" algn="just" defTabSz="9144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Project background and context</a:t>
            </a:r>
            <a:endParaRPr b="0" lang="en-US" sz="2200" spc="-1" strike="noStrike">
              <a:solidFill>
                <a:srgbClr val="000000"/>
              </a:solidFill>
              <a:latin typeface="Arial"/>
            </a:endParaRPr>
          </a:p>
          <a:p>
            <a:pPr lvl="1" marL="432000" indent="-216000" algn="just" defTabSz="914400">
              <a:lnSpc>
                <a:spcPct val="90000"/>
              </a:lnSpc>
              <a:spcBef>
                <a:spcPts val="1400"/>
              </a:spcBef>
              <a:buClr>
                <a:srgbClr val="000000"/>
              </a:buClr>
              <a:buSzPct val="45000"/>
              <a:buFont typeface="Wingdings" charset="2"/>
              <a:buChar char=""/>
            </a:pPr>
            <a:r>
              <a:rPr b="0" lang="en-US" sz="1500" spc="-1" strike="noStrike">
                <a:solidFill>
                  <a:schemeClr val="accent3">
                    <a:lumMod val="25000"/>
                  </a:schemeClr>
                </a:solidFill>
                <a:latin typeface="Abadi"/>
              </a:rPr>
              <a:t>SpaceX advertises Falcon 9 rocket launches on its website  with a cost of 62 million dollars; other providers cost upward of 165 million dollars each, much of the savings is because SpaceX can reuse the first stage.</a:t>
            </a:r>
            <a:endParaRPr b="0" lang="en-US" sz="1500" spc="-1" strike="noStrike">
              <a:solidFill>
                <a:srgbClr val="000000"/>
              </a:solidFill>
              <a:latin typeface="Arial"/>
            </a:endParaRPr>
          </a:p>
          <a:p>
            <a:pPr lvl="1" marL="432000" indent="-216000" algn="just" defTabSz="914400">
              <a:lnSpc>
                <a:spcPct val="90000"/>
              </a:lnSpc>
              <a:spcBef>
                <a:spcPts val="1400"/>
              </a:spcBef>
              <a:buClr>
                <a:srgbClr val="000000"/>
              </a:buClr>
              <a:buSzPct val="45000"/>
              <a:buFont typeface="Wingdings" charset="2"/>
              <a:buChar char=""/>
            </a:pPr>
            <a:r>
              <a:rPr b="0" lang="en-US" sz="1500" spc="-1" strike="noStrike">
                <a:solidFill>
                  <a:schemeClr val="accent3">
                    <a:lumMod val="25000"/>
                  </a:schemeClr>
                </a:solidFill>
                <a:latin typeface="Abadi"/>
              </a:rPr>
              <a:t>Therefore if we can determine if the first stage will land, we can determine the cost of a launch, This information can be used if an alternative company wants to bid against SpaceX for a rocket launch.</a:t>
            </a:r>
            <a:endParaRPr b="0" lang="en-US" sz="1500" spc="-1" strike="noStrike">
              <a:solidFill>
                <a:srgbClr val="000000"/>
              </a:solidFill>
              <a:latin typeface="Arial"/>
            </a:endParaRPr>
          </a:p>
          <a:p>
            <a:pPr marL="228600" indent="-228600" algn="just" defTabSz="9144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rPr>
              <a:t>Problems you want to find answers</a:t>
            </a:r>
            <a:endParaRPr b="0" lang="en-US" sz="2200" spc="-1" strike="noStrike">
              <a:solidFill>
                <a:srgbClr val="000000"/>
              </a:solidFill>
              <a:latin typeface="Arial"/>
            </a:endParaRPr>
          </a:p>
          <a:p>
            <a:pPr marL="228600" indent="-228600" algn="just" defTabSz="914400">
              <a:lnSpc>
                <a:spcPct val="90000"/>
              </a:lnSpc>
              <a:spcBef>
                <a:spcPts val="1400"/>
              </a:spcBef>
              <a:buClr>
                <a:srgbClr val="292929"/>
              </a:buClr>
              <a:buFont typeface="Arial"/>
              <a:buChar char="•"/>
            </a:pPr>
            <a:r>
              <a:rPr b="0" lang="en-US" sz="1500" spc="-1" strike="noStrike">
                <a:solidFill>
                  <a:schemeClr val="accent3">
                    <a:lumMod val="25000"/>
                  </a:schemeClr>
                </a:solidFill>
                <a:latin typeface="Abadi"/>
              </a:rPr>
              <a:t>This capstone has the purpose to predict if the Falcon 9 first stage will land successfully using data from Falcon 9 rocket launches advertised on its website. </a:t>
            </a:r>
            <a:endParaRPr b="0" lang="en-US" sz="1500" spc="-1" strike="noStrike">
              <a:solidFill>
                <a:srgbClr val="000000"/>
              </a:solidFill>
              <a:latin typeface="Arial"/>
            </a:endParaRPr>
          </a:p>
        </p:txBody>
      </p:sp>
      <p:pic>
        <p:nvPicPr>
          <p:cNvPr id="85" name="" descr=""/>
          <p:cNvPicPr/>
          <p:nvPr/>
        </p:nvPicPr>
        <p:blipFill>
          <a:blip r:embed="rId2"/>
          <a:stretch/>
        </p:blipFill>
        <p:spPr>
          <a:xfrm>
            <a:off x="6400800" y="2057400"/>
            <a:ext cx="4987800" cy="2743200"/>
          </a:xfrm>
          <a:prstGeom prst="rect">
            <a:avLst/>
          </a:prstGeom>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4</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p:nvPr>
        </p:nvSpPr>
        <p:spPr>
          <a:xfrm>
            <a:off x="770040" y="1371600"/>
            <a:ext cx="10202760" cy="917640"/>
          </a:xfrm>
          <a:prstGeom prst="rect">
            <a:avLst/>
          </a:prstGeom>
          <a:noFill/>
          <a:ln w="0">
            <a:noFill/>
          </a:ln>
        </p:spPr>
        <p:txBody>
          <a:bodyPr lIns="91440" rIns="91440" tIns="45720" bIns="45720" anchor="t">
            <a:normAutofit fontScale="87222" lnSpcReduction="10000"/>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Launch site KSC LC-39A has the highest launch success rate at 42% followed by CCAFS LC-40 at 29%, VAFB SLC-4E at 17% and lastly launch site CCAFS SLC-40 with a success rate of 13% </a:t>
            </a:r>
            <a:endParaRPr b="0" lang="en-US" sz="2200" spc="-1" strike="noStrike">
              <a:solidFill>
                <a:schemeClr val="dk1"/>
              </a:solidFill>
              <a:latin typeface="Calibri"/>
            </a:endParaRPr>
          </a:p>
        </p:txBody>
      </p:sp>
      <p:sp>
        <p:nvSpPr>
          <p:cNvPr id="1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Pie-Chart for launch success count for all sites </a:t>
            </a:r>
            <a:endParaRPr b="0" lang="en-US" sz="4000" spc="-1" strike="noStrike">
              <a:solidFill>
                <a:srgbClr val="000000"/>
              </a:solidFill>
              <a:latin typeface="Arial"/>
            </a:endParaRPr>
          </a:p>
        </p:txBody>
      </p:sp>
      <p:pic>
        <p:nvPicPr>
          <p:cNvPr id="194" name="" descr=""/>
          <p:cNvPicPr/>
          <p:nvPr/>
        </p:nvPicPr>
        <p:blipFill>
          <a:blip r:embed="rId2"/>
          <a:stretch/>
        </p:blipFill>
        <p:spPr>
          <a:xfrm>
            <a:off x="770040" y="2289240"/>
            <a:ext cx="10515600" cy="3251160"/>
          </a:xfrm>
          <a:prstGeom prst="rect">
            <a:avLst/>
          </a:prstGeom>
          <a:ln w="0">
            <a:noFill/>
          </a:ln>
        </p:spPr>
      </p:pic>
      <p:sp>
        <p:nvSpPr>
          <p:cNvPr id="3" name="PlaceHolder 2"/>
          <p:cNvSpPr>
            <a:spLocks noGrp="1"/>
          </p:cNvSpPr>
          <p:nvPr>
            <p:ph type="sldNum" idx="1"/>
          </p:nvPr>
        </p:nvSpPr>
        <p:spPr/>
        <p:txBody>
          <a:bodyPr/>
          <a:p>
            <a:fld id="{E28F4540-AA55-49B6-83E0-203BE395EEE2}"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5" name="PlaceHolder 1"/>
          <p:cNvSpPr>
            <a:spLocks noGrp="1"/>
          </p:cNvSpPr>
          <p:nvPr>
            <p:ph/>
          </p:nvPr>
        </p:nvSpPr>
        <p:spPr>
          <a:xfrm>
            <a:off x="734040" y="1371600"/>
            <a:ext cx="10551240" cy="689040"/>
          </a:xfrm>
          <a:prstGeom prst="rect">
            <a:avLst/>
          </a:prstGeom>
          <a:noFill/>
          <a:ln w="0">
            <a:noFill/>
          </a:ln>
        </p:spPr>
        <p:txBody>
          <a:bodyPr lIns="91440" rIns="91440" tIns="45720" bIns="45720" anchor="t">
            <a:normAutofit fontScale="89999"/>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Launch site CCAFS LC-40 had the 2nd highest success ratio of 73% success against 27% failed launches </a:t>
            </a:r>
            <a:endParaRPr b="0" lang="en-US" sz="2200" spc="-1" strike="noStrike">
              <a:solidFill>
                <a:schemeClr val="dk1"/>
              </a:solidFill>
              <a:latin typeface="Calibri"/>
            </a:endParaRPr>
          </a:p>
        </p:txBody>
      </p:sp>
      <p:sp>
        <p:nvSpPr>
          <p:cNvPr id="19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8505"/>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Pie chart for the launch site with 2 nd highest launch success ratio </a:t>
            </a:r>
            <a:endParaRPr b="0" lang="en-US" sz="4000" spc="-1" strike="noStrike">
              <a:solidFill>
                <a:srgbClr val="000000"/>
              </a:solidFill>
              <a:latin typeface="Arial"/>
            </a:endParaRPr>
          </a:p>
        </p:txBody>
      </p:sp>
      <p:pic>
        <p:nvPicPr>
          <p:cNvPr id="197" name="" descr=""/>
          <p:cNvPicPr/>
          <p:nvPr/>
        </p:nvPicPr>
        <p:blipFill>
          <a:blip r:embed="rId2"/>
          <a:stretch/>
        </p:blipFill>
        <p:spPr>
          <a:xfrm>
            <a:off x="893880" y="2304360"/>
            <a:ext cx="10078920" cy="3182040"/>
          </a:xfrm>
          <a:prstGeom prst="rect">
            <a:avLst/>
          </a:prstGeom>
          <a:ln w="0">
            <a:noFill/>
          </a:ln>
        </p:spPr>
      </p:pic>
      <p:sp>
        <p:nvSpPr>
          <p:cNvPr id="3" name="PlaceHolder 2"/>
          <p:cNvSpPr>
            <a:spLocks noGrp="1"/>
          </p:cNvSpPr>
          <p:nvPr>
            <p:ph type="sldNum" idx="1"/>
          </p:nvPr>
        </p:nvSpPr>
        <p:spPr/>
        <p:txBody>
          <a:bodyPr/>
          <a:p>
            <a:fld id="{7B98901C-7E57-468C-8E17-041D89B31FD5}"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86960" y="1371600"/>
            <a:ext cx="10414440" cy="689040"/>
          </a:xfrm>
          <a:prstGeom prst="rect">
            <a:avLst/>
          </a:prstGeom>
          <a:noFill/>
          <a:ln w="0">
            <a:noFill/>
          </a:ln>
        </p:spPr>
        <p:txBody>
          <a:bodyPr lIns="91440" rIns="91440" tIns="45720" bIns="45720" anchor="t">
            <a:normAutofit fontScale="89999"/>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For Launch site CCAFS LC-40 the booster version FT has the largest success rate from a payload mass of &gt;2000kg </a:t>
            </a:r>
            <a:endParaRPr b="0" lang="en-US" sz="2200" spc="-1" strike="noStrike">
              <a:solidFill>
                <a:schemeClr val="dk1"/>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spcBef>
                <a:spcPts val="1191"/>
              </a:spcBef>
              <a:spcAft>
                <a:spcPts val="992"/>
              </a:spcAft>
            </a:pPr>
            <a:r>
              <a:rPr b="0" lang="en-US" sz="4000" spc="-1" strike="noStrike">
                <a:solidFill>
                  <a:srgbClr val="0b49cb"/>
                </a:solidFill>
                <a:latin typeface="Abadi"/>
                <a:ea typeface="IBM Plex Mono SemiBold"/>
              </a:rPr>
              <a:t>Payload vs. Launch Outcome scatter plot for all sites </a:t>
            </a:r>
            <a:endParaRPr b="0" lang="en-US" sz="4000" spc="-1" strike="noStrike">
              <a:solidFill>
                <a:srgbClr val="000000"/>
              </a:solidFill>
              <a:latin typeface="Arial"/>
            </a:endParaRPr>
          </a:p>
        </p:txBody>
      </p:sp>
      <p:pic>
        <p:nvPicPr>
          <p:cNvPr id="200" name="" descr=""/>
          <p:cNvPicPr/>
          <p:nvPr/>
        </p:nvPicPr>
        <p:blipFill>
          <a:blip r:embed="rId2"/>
          <a:stretch/>
        </p:blipFill>
        <p:spPr>
          <a:xfrm>
            <a:off x="914400" y="2286000"/>
            <a:ext cx="9928440" cy="3008520"/>
          </a:xfrm>
          <a:prstGeom prst="rect">
            <a:avLst/>
          </a:prstGeom>
          <a:ln w="0">
            <a:noFill/>
          </a:ln>
        </p:spPr>
      </p:pic>
      <p:sp>
        <p:nvSpPr>
          <p:cNvPr id="3" name="PlaceHolder 2"/>
          <p:cNvSpPr>
            <a:spLocks noGrp="1"/>
          </p:cNvSpPr>
          <p:nvPr>
            <p:ph type="sldNum" idx="1"/>
          </p:nvPr>
        </p:nvSpPr>
        <p:spPr/>
        <p:txBody>
          <a:bodyPr/>
          <a:p>
            <a:fld id="{06D5F503-15A6-4815-B689-22BFC0ADC224}"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extBox 1"/>
          <p:cNvSpPr/>
          <p:nvPr/>
        </p:nvSpPr>
        <p:spPr>
          <a:xfrm>
            <a:off x="811440" y="252972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5</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3132720" y="1600200"/>
            <a:ext cx="5325480" cy="1118160"/>
          </a:xfrm>
          <a:prstGeom prst="rect">
            <a:avLst/>
          </a:prstGeom>
          <a:noFill/>
          <a:ln w="0">
            <a:noFill/>
          </a:ln>
        </p:spPr>
        <p:txBody>
          <a:bodyPr lIns="91440" rIns="91440" tIns="45720" bIns="4572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Visualize the built model accuracy for all built classification models, in a bar chart</a:t>
            </a:r>
            <a:endParaRPr b="0" lang="en-US" sz="2200" spc="-1" strike="noStrike">
              <a:solidFill>
                <a:schemeClr val="dk1"/>
              </a:solidFill>
              <a:latin typeface="Calibri"/>
            </a:endParaRPr>
          </a:p>
        </p:txBody>
      </p:sp>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Classification Accuracy</a:t>
            </a:r>
            <a:endParaRPr b="0" lang="en-US" sz="4000" spc="-1" strike="noStrike">
              <a:solidFill>
                <a:srgbClr val="000000"/>
              </a:solidFill>
              <a:latin typeface="Arial"/>
            </a:endParaRPr>
          </a:p>
        </p:txBody>
      </p:sp>
      <p:pic>
        <p:nvPicPr>
          <p:cNvPr id="204" name="" descr=""/>
          <p:cNvPicPr/>
          <p:nvPr/>
        </p:nvPicPr>
        <p:blipFill>
          <a:blip r:embed="rId2"/>
          <a:stretch/>
        </p:blipFill>
        <p:spPr>
          <a:xfrm>
            <a:off x="4286160" y="2871720"/>
            <a:ext cx="2857320" cy="1780920"/>
          </a:xfrm>
          <a:prstGeom prst="rect">
            <a:avLst/>
          </a:prstGeom>
          <a:ln w="0">
            <a:noFill/>
          </a:ln>
        </p:spPr>
      </p:pic>
      <p:sp>
        <p:nvSpPr>
          <p:cNvPr id="3" name="PlaceHolder 2"/>
          <p:cNvSpPr>
            <a:spLocks noGrp="1"/>
          </p:cNvSpPr>
          <p:nvPr>
            <p:ph type="sldNum" idx="1"/>
          </p:nvPr>
        </p:nvSpPr>
        <p:spPr/>
        <p:txBody>
          <a:bodyPr/>
          <a:p>
            <a:fld id="{8716C6DC-767E-4835-98AB-163487D28095}"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PlaceHolder 1"/>
          <p:cNvSpPr>
            <a:spLocks noGrp="1"/>
          </p:cNvSpPr>
          <p:nvPr>
            <p:ph/>
          </p:nvPr>
        </p:nvSpPr>
        <p:spPr>
          <a:xfrm>
            <a:off x="770040" y="1371600"/>
            <a:ext cx="10431360" cy="914400"/>
          </a:xfrm>
          <a:prstGeom prst="rect">
            <a:avLst/>
          </a:prstGeom>
          <a:noFill/>
          <a:ln w="0">
            <a:noFill/>
          </a:ln>
        </p:spPr>
        <p:txBody>
          <a:bodyPr lIns="90000" rIns="90000" tIns="45000" bIns="45000" anchor="t">
            <a:normAutofit/>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Show the confusion matrix of the best performing model with an explanation </a:t>
            </a:r>
            <a:endParaRPr b="0" lang="en-US" sz="2200" spc="-1" strike="noStrike">
              <a:solidFill>
                <a:schemeClr val="dk1"/>
              </a:solidFill>
              <a:latin typeface="Calibri"/>
            </a:endParaRPr>
          </a:p>
        </p:txBody>
      </p:sp>
      <p:sp>
        <p:nvSpPr>
          <p:cNvPr id="20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Confusion Matrix</a:t>
            </a:r>
            <a:endParaRPr b="0" lang="en-US" sz="4000" spc="-1" strike="noStrike">
              <a:solidFill>
                <a:srgbClr val="000000"/>
              </a:solidFill>
              <a:latin typeface="Arial"/>
            </a:endParaRPr>
          </a:p>
        </p:txBody>
      </p:sp>
      <p:pic>
        <p:nvPicPr>
          <p:cNvPr id="207" name="" descr=""/>
          <p:cNvPicPr/>
          <p:nvPr/>
        </p:nvPicPr>
        <p:blipFill>
          <a:blip r:embed="rId2"/>
          <a:stretch/>
        </p:blipFill>
        <p:spPr>
          <a:xfrm>
            <a:off x="3657600" y="2035800"/>
            <a:ext cx="4572000" cy="3907800"/>
          </a:xfrm>
          <a:prstGeom prst="rect">
            <a:avLst/>
          </a:prstGeom>
          <a:ln w="0">
            <a:noFill/>
          </a:ln>
        </p:spPr>
      </p:pic>
      <p:sp>
        <p:nvSpPr>
          <p:cNvPr id="3" name="PlaceHolder 2"/>
          <p:cNvSpPr>
            <a:spLocks noGrp="1"/>
          </p:cNvSpPr>
          <p:nvPr>
            <p:ph type="sldNum" idx="1"/>
          </p:nvPr>
        </p:nvSpPr>
        <p:spPr/>
        <p:txBody>
          <a:bodyPr/>
          <a:p>
            <a:fld id="{06DC3945-B9F2-4784-8906-C84B5A088383}" type="slidenum">
              <a:t>46</a:t>
            </a:fld>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770040" y="1600200"/>
            <a:ext cx="10659960" cy="4350960"/>
          </a:xfrm>
          <a:prstGeom prst="rect">
            <a:avLst/>
          </a:prstGeom>
          <a:noFill/>
          <a:ln w="0">
            <a:noFill/>
          </a:ln>
        </p:spPr>
        <p:txBody>
          <a:bodyPr lIns="90000" rIns="90000" tIns="45000" bIns="45000" anchor="t">
            <a:normAutofit fontScale="81111"/>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Different launch sites have different success rates. CCAFS LC-40, has a success rate of 60 %, while KSC LC-39A and VAFB SLC 4E has a success rate of 77%.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We can deduce that, as the flight number increases in each of the 3 launcg sites, so does the success rate. For instance, the success rate for the VAFB SLC 4E launch site is 100% after the Flight number 50. Both KSC LC 39A and CCAFS SLC 40 have a 100% success rates after 80th flight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If you observe Payload Vs. Launch Site scatter point chart you will find for the VAFB-SLC launchsite there are no rockets launched for heavypayload mass(greater than 10000).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Orbits ES-L1, GEO, HEO &amp; SSO have the highest success rates at 100%, with SO orbit having the lowest success rate at ~50%. Orbit SO has 0% success rate.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LEO orbit the Success appears related to the number of flights; on the other hand, there seems to be no relationship between flight number when in GTO orbit </a:t>
            </a:r>
            <a:endParaRPr b="0" lang="en-US" sz="2200" spc="-1" strike="noStrike">
              <a:solidFill>
                <a:schemeClr val="dk1"/>
              </a:solidFill>
              <a:latin typeface="Calibri"/>
            </a:endParaRPr>
          </a:p>
        </p:txBody>
      </p:sp>
      <p:sp>
        <p:nvSpPr>
          <p:cNvPr id="20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Conclusions</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833E392D-7935-4604-AB93-896A7A771DB8}" type="slidenum">
              <a:t>47</a:t>
            </a:fld>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With heavy payloads the successful landing or positive landing rate are more for Polar,LEO and ISS. However for GTO we cannot distinguish this well as both positive landing rate and negative landing(unsuccessful mission) are both there here </a:t>
            </a:r>
            <a:endParaRPr b="0" lang="en-US" sz="2200" spc="-1" strike="noStrike">
              <a:solidFill>
                <a:schemeClr val="dk1"/>
              </a:solidFill>
              <a:latin typeface="Calibri"/>
            </a:endParaRPr>
          </a:p>
          <a:p>
            <a:pPr indent="0" defTabSz="914400">
              <a:lnSpc>
                <a:spcPct val="100000"/>
              </a:lnSpc>
              <a:spcBef>
                <a:spcPts val="1191"/>
              </a:spcBef>
              <a:spcAft>
                <a:spcPts val="992"/>
              </a:spcAft>
              <a:buNone/>
            </a:pPr>
            <a:r>
              <a:rPr b="0" lang="en-US" sz="2200" spc="-1" strike="noStrike">
                <a:solidFill>
                  <a:schemeClr val="accent3">
                    <a:lumMod val="25000"/>
                  </a:schemeClr>
                </a:solidFill>
                <a:latin typeface="Abadi"/>
              </a:rPr>
              <a:t>Anf finally the sucess rate since 2013 kept increasing till 2020. </a:t>
            </a:r>
            <a:endParaRPr b="0" lang="en-US" sz="2200" spc="-1" strike="noStrike">
              <a:solidFill>
                <a:schemeClr val="dk1"/>
              </a:solidFill>
              <a:latin typeface="Calibri"/>
            </a:endParaRPr>
          </a:p>
        </p:txBody>
      </p:sp>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Appendix</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E5ABECA6-E32A-463D-80E8-42D8934F1931}" type="slidenum">
              <a:t>48</a:t>
            </a:fld>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6" name="PlaceHolder 1"/>
          <p:cNvSpPr>
            <a:spLocks noGrp="1"/>
          </p:cNvSpPr>
          <p:nvPr>
            <p:ph type="sldNum" idx="40"/>
          </p:nvPr>
        </p:nvSpPr>
        <p:spPr>
          <a:xfrm>
            <a:off x="944892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US" sz="1600" spc="-1" strike="noStrike">
                <a:solidFill>
                  <a:srgbClr val="1c7ddb"/>
                </a:solidFill>
                <a:latin typeface="Abadi"/>
              </a:defRPr>
            </a:lvl1pPr>
          </a:lstStyle>
          <a:p>
            <a:pPr indent="0" algn="r" defTabSz="914400">
              <a:lnSpc>
                <a:spcPct val="100000"/>
              </a:lnSpc>
              <a:buNone/>
            </a:pPr>
            <a:fld id="{B06838D8-3344-4F11-ACFC-3D28B110434D}" type="slidenum">
              <a:rPr b="0" lang="en-US" sz="1600" spc="-1" strike="noStrike">
                <a:solidFill>
                  <a:srgbClr val="1c7ddb"/>
                </a:solidFill>
                <a:latin typeface="Abadi"/>
              </a:rPr>
              <a:t>&lt;number&gt;</a:t>
            </a:fld>
            <a:endParaRPr b="0" lang="en-US" sz="1600" spc="-1" strike="noStrike">
              <a:solidFill>
                <a:srgbClr val="ffffff"/>
              </a:solidFill>
              <a:latin typeface="Times New Roman"/>
            </a:endParaRPr>
          </a:p>
        </p:txBody>
      </p:sp>
      <p:sp>
        <p:nvSpPr>
          <p:cNvPr id="87" name="TextBox 1"/>
          <p:cNvSpPr/>
          <p:nvPr/>
        </p:nvSpPr>
        <p:spPr>
          <a:xfrm>
            <a:off x="778680" y="2812680"/>
            <a:ext cx="103140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defTabSz="914400">
              <a:lnSpc>
                <a:spcPct val="100000"/>
              </a:lnSpc>
            </a:pPr>
            <a:r>
              <a:rPr b="0" lang="en-US" sz="1800" spc="-1" strike="noStrike">
                <a:solidFill>
                  <a:schemeClr val="lt1"/>
                </a:solidFill>
                <a:latin typeface="Calibri"/>
              </a:rPr>
              <a:t>Section 1</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88"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6422"/>
          </a:bodyPr>
          <a:p>
            <a:pPr defTabSz="914400">
              <a:lnSpc>
                <a:spcPct val="120000"/>
              </a:lnSpc>
              <a:spcBef>
                <a:spcPts val="1400"/>
              </a:spcBef>
              <a:tabLst>
                <a:tab algn="l" pos="0"/>
              </a:tabLst>
            </a:pPr>
            <a:r>
              <a:rPr b="0" lang="en-US" sz="8800" spc="-1" strike="noStrike">
                <a:solidFill>
                  <a:srgbClr val="0b49cb"/>
                </a:solidFill>
                <a:latin typeface="Abadi"/>
              </a:rPr>
              <a:t>Executive Summary</a:t>
            </a:r>
            <a:endParaRPr b="0" lang="en-US"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Data collection methodology:</a:t>
            </a:r>
            <a:endParaRPr b="0" lang="en-US" sz="88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Abadi"/>
              </a:rPr>
              <a:t>Describe how data was collected </a:t>
            </a:r>
            <a:endParaRPr b="0" lang="en-US" sz="76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data wrangling</a:t>
            </a:r>
            <a:endParaRPr b="0" lang="en-US" sz="88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Abadi"/>
              </a:rPr>
              <a:t>Describe how data was processed</a:t>
            </a:r>
            <a:endParaRPr b="0" lang="en-US" sz="76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exploratory data analysis (EDA) using visualization and SQL</a:t>
            </a:r>
            <a:endParaRPr b="0" lang="en-US"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interactive visual analytics using Folium and Plotly Dash</a:t>
            </a:r>
            <a:endParaRPr b="0" lang="en-US" sz="8800" spc="-1" strike="noStrike">
              <a:solidFill>
                <a:srgbClr val="000000"/>
              </a:solidFill>
              <a:latin typeface="Arial"/>
            </a:endParaRPr>
          </a:p>
          <a:p>
            <a:pPr marL="228600" indent="-228600" defTabSz="91440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rPr>
              <a:t>Perform predictive analysis using classification models</a:t>
            </a:r>
            <a:endParaRPr b="0" lang="en-US" sz="8800" spc="-1" strike="noStrike">
              <a:solidFill>
                <a:srgbClr val="000000"/>
              </a:solidFill>
              <a:latin typeface="Arial"/>
            </a:endParaRPr>
          </a:p>
          <a:p>
            <a:pPr lvl="1" marL="685800" indent="-228600" defTabSz="914400">
              <a:lnSpc>
                <a:spcPct val="120000"/>
              </a:lnSpc>
              <a:spcBef>
                <a:spcPts val="1400"/>
              </a:spcBef>
              <a:buClr>
                <a:srgbClr val="767171"/>
              </a:buClr>
              <a:buFont typeface="Arial"/>
              <a:buChar char="•"/>
              <a:tabLst>
                <a:tab algn="l" pos="0"/>
              </a:tabLst>
            </a:pPr>
            <a:r>
              <a:rPr b="0" lang="en-US" sz="7600" spc="-1" strike="noStrike">
                <a:solidFill>
                  <a:schemeClr val="lt2">
                    <a:lumMod val="50000"/>
                  </a:schemeClr>
                </a:solidFill>
                <a:latin typeface="Abadi"/>
              </a:rPr>
              <a:t>How to build, tune, evaluate classification models</a:t>
            </a:r>
            <a:endParaRPr b="0" lang="en-US" sz="7600" spc="-1" strike="noStrike">
              <a:solidFill>
                <a:srgbClr val="000000"/>
              </a:solidFill>
              <a:latin typeface="Arial"/>
            </a:endParaRPr>
          </a:p>
          <a:p>
            <a:pPr defTabSz="914400">
              <a:lnSpc>
                <a:spcPct val="120000"/>
              </a:lnSpc>
              <a:spcBef>
                <a:spcPts val="1400"/>
              </a:spcBef>
              <a:tabLst>
                <a:tab algn="l" pos="0"/>
              </a:tabLst>
            </a:pPr>
            <a:endParaRPr b="0" lang="en-US" sz="8800" spc="-1" strike="noStrike">
              <a:solidFill>
                <a:srgbClr val="000000"/>
              </a:solidFill>
              <a:latin typeface="Arial"/>
            </a:endParaRPr>
          </a:p>
          <a:p>
            <a:pPr defTabSz="914400">
              <a:lnSpc>
                <a:spcPct val="100000"/>
              </a:lnSpc>
              <a:spcBef>
                <a:spcPts val="1400"/>
              </a:spcBef>
              <a:tabLst>
                <a:tab algn="l" pos="0"/>
              </a:tabLst>
            </a:pPr>
            <a:endParaRPr b="0" lang="en-US" sz="2200" spc="-1" strike="noStrike">
              <a:solidFill>
                <a:srgbClr val="000000"/>
              </a:solidFill>
              <a:latin typeface="Arial"/>
            </a:endParaRPr>
          </a:p>
          <a:p>
            <a:pPr defTabSz="914400">
              <a:lnSpc>
                <a:spcPct val="100000"/>
              </a:lnSpc>
              <a:spcBef>
                <a:spcPts val="1400"/>
              </a:spcBef>
              <a:tabLst>
                <a:tab algn="l" pos="0"/>
              </a:tabLst>
            </a:pPr>
            <a:endParaRPr b="0" lang="en-US" sz="2200" spc="-1" strike="noStrike">
              <a:solidFill>
                <a:srgbClr val="000000"/>
              </a:solidFill>
              <a:latin typeface="Arial"/>
            </a:endParaRPr>
          </a:p>
          <a:p>
            <a:pPr defTabSz="914400">
              <a:lnSpc>
                <a:spcPct val="100000"/>
              </a:lnSpc>
              <a:spcBef>
                <a:spcPts val="1400"/>
              </a:spcBef>
              <a:tabLst>
                <a:tab algn="l" pos="0"/>
              </a:tabLst>
            </a:pPr>
            <a:endParaRPr b="0" lang="en-US" sz="2200" spc="-1" strike="noStrike">
              <a:solidFill>
                <a:srgbClr val="000000"/>
              </a:solidFill>
              <a:latin typeface="Arial"/>
            </a:endParaRPr>
          </a:p>
          <a:p>
            <a:pPr defTabSz="914400">
              <a:lnSpc>
                <a:spcPct val="100000"/>
              </a:lnSpc>
              <a:spcBef>
                <a:spcPts val="1400"/>
              </a:spcBef>
              <a:tabLst>
                <a:tab algn="l" pos="0"/>
              </a:tabLst>
            </a:pPr>
            <a:endParaRPr b="0" lang="en-US" sz="2200" spc="-1" strike="noStrike">
              <a:solidFill>
                <a:srgbClr val="000000"/>
              </a:solidFill>
              <a:latin typeface="Arial"/>
            </a:endParaRPr>
          </a:p>
        </p:txBody>
      </p:sp>
      <p:sp>
        <p:nvSpPr>
          <p:cNvPr id="8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Methodology</a:t>
            </a:r>
            <a:endParaRPr b="0" lang="en-US" sz="4000" spc="-1" strike="noStrike">
              <a:solidFill>
                <a:srgbClr val="000000"/>
              </a:solidFill>
              <a:latin typeface="Arial"/>
            </a:endParaRPr>
          </a:p>
        </p:txBody>
      </p:sp>
      <p:sp>
        <p:nvSpPr>
          <p:cNvPr id="2" name="PlaceHolder 1"/>
          <p:cNvSpPr>
            <a:spLocks noGrp="1"/>
          </p:cNvSpPr>
          <p:nvPr>
            <p:ph type="sldNum" idx="1"/>
          </p:nvPr>
        </p:nvSpPr>
        <p:spPr/>
        <p:txBody>
          <a:bodyPr/>
          <a:p>
            <a:fld id="{73B0BEB7-A7D2-4D37-8828-3C8B724837EA}"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0"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indent="0" defTabSz="914400">
              <a:lnSpc>
                <a:spcPct val="100000"/>
              </a:lnSpc>
              <a:spcBef>
                <a:spcPts val="1400"/>
              </a:spcBef>
              <a:buNone/>
            </a:pPr>
            <a:r>
              <a:rPr b="0" lang="en-US" sz="2200" spc="-1" strike="noStrike">
                <a:solidFill>
                  <a:schemeClr val="accent3">
                    <a:lumMod val="25000"/>
                  </a:schemeClr>
                </a:solidFill>
                <a:latin typeface="Abadi"/>
              </a:rPr>
              <a:t>Describe how data sets were collected. </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Data was first collected using SpaceX API by making a get request to the SpaceX API. This was done by first defining a series helper functions that would help in the use of the API  to extract information using identification numbers in the launch data and then requesting rocket launch data from the </a:t>
            </a:r>
            <a:r>
              <a:rPr b="0" lang="en-US" sz="2200" spc="-1" strike="noStrike">
                <a:solidFill>
                  <a:schemeClr val="accent3">
                    <a:lumMod val="25000"/>
                  </a:schemeClr>
                </a:solidFill>
                <a:latin typeface="Abadi"/>
              </a:rPr>
              <a:t>SpaceX API url.</a:t>
            </a:r>
            <a:endParaRPr b="0" lang="en-US" sz="2200" spc="-1" strike="noStrike">
              <a:solidFill>
                <a:schemeClr val="dk1"/>
              </a:solidFill>
              <a:latin typeface="Calibri"/>
            </a:endParaRPr>
          </a:p>
          <a:p>
            <a:pPr indent="0" defTabSz="914400">
              <a:lnSpc>
                <a:spcPct val="100000"/>
              </a:lnSpc>
              <a:spcBef>
                <a:spcPts val="1400"/>
              </a:spcBef>
              <a:buNone/>
            </a:pPr>
            <a:r>
              <a:rPr b="0" lang="en-US" sz="2200" spc="-1" strike="noStrike">
                <a:solidFill>
                  <a:schemeClr val="accent3">
                    <a:lumMod val="25000"/>
                  </a:schemeClr>
                </a:solidFill>
                <a:latin typeface="Abadi"/>
                <a:ea typeface="Microsoft YaHei"/>
              </a:rPr>
              <a:t>Finally to make the requested JSON results more consistent, the </a:t>
            </a:r>
            <a:r>
              <a:rPr b="0" lang="en-US" sz="2200" spc="-1" strike="noStrike">
                <a:solidFill>
                  <a:schemeClr val="accent3">
                    <a:lumMod val="25000"/>
                  </a:schemeClr>
                </a:solidFill>
                <a:latin typeface="Abadi"/>
              </a:rPr>
              <a:t>SpaceX launch data was requested and parsed using the request and then decoded the response content as a JSON  result witch was then converted into a Pandas Data Frame </a:t>
            </a:r>
            <a:endParaRPr b="0" lang="en-US" sz="2200" spc="-1" strike="noStrike">
              <a:solidFill>
                <a:schemeClr val="dk1"/>
              </a:solidFill>
              <a:latin typeface="Calibri"/>
            </a:endParaRPr>
          </a:p>
          <a:p>
            <a:pPr indent="0" defTabSz="914400">
              <a:lnSpc>
                <a:spcPct val="100000"/>
              </a:lnSpc>
              <a:buNone/>
              <a:tabLst>
                <a:tab algn="l" pos="0"/>
              </a:tabLst>
            </a:pPr>
            <a:endParaRPr b="0" lang="en-US" sz="1800" spc="-1" strike="noStrike">
              <a:solidFill>
                <a:schemeClr val="dk1"/>
              </a:solidFill>
              <a:latin typeface="Calibri"/>
            </a:endParaRPr>
          </a:p>
        </p:txBody>
      </p:sp>
      <p:sp>
        <p:nvSpPr>
          <p:cNvPr id="9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a:t>
            </a:r>
            <a:endParaRPr b="0" lang="en-US" sz="4000" spc="-1" strike="noStrike">
              <a:solidFill>
                <a:srgbClr val="000000"/>
              </a:solidFill>
              <a:latin typeface="Arial"/>
            </a:endParaRPr>
          </a:p>
        </p:txBody>
      </p:sp>
      <p:sp>
        <p:nvSpPr>
          <p:cNvPr id="3" name="PlaceHolder 2"/>
          <p:cNvSpPr>
            <a:spLocks noGrp="1"/>
          </p:cNvSpPr>
          <p:nvPr>
            <p:ph type="sldNum" idx="1"/>
          </p:nvPr>
        </p:nvSpPr>
        <p:spPr/>
        <p:txBody>
          <a:bodyPr/>
          <a:p>
            <a:fld id="{0D15887B-B90B-47B0-B47F-9303B0A3ADA4}"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2" name="PlaceHolder 1"/>
          <p:cNvSpPr>
            <a:spLocks noGrp="1"/>
          </p:cNvSpPr>
          <p:nvPr>
            <p:ph/>
          </p:nvPr>
        </p:nvSpPr>
        <p:spPr>
          <a:xfrm>
            <a:off x="5740920" y="1600200"/>
            <a:ext cx="5460480" cy="4206600"/>
          </a:xfrm>
          <a:prstGeom prst="rect">
            <a:avLst/>
          </a:prstGeom>
          <a:noFill/>
          <a:ln w="0">
            <a:solidFill>
              <a:srgbClr val="0b49cb"/>
            </a:solidFill>
            <a:prstDash val="dash"/>
          </a:ln>
        </p:spPr>
        <p:txBody>
          <a:bodyPr lIns="91440" rIns="91440" tIns="45720" bIns="45720" anchor="t">
            <a:normAutofit/>
          </a:bodyPr>
          <a:p>
            <a:pPr indent="0" defTabSz="914400">
              <a:lnSpc>
                <a:spcPct val="100000"/>
              </a:lnSpc>
              <a:buNone/>
              <a:tabLst>
                <a:tab algn="l" pos="0"/>
              </a:tabLst>
            </a:pPr>
            <a:endParaRPr b="0" lang="en-US" sz="2200" spc="-1" strike="noStrike">
              <a:solidFill>
                <a:schemeClr val="dk1"/>
              </a:solidFill>
              <a:latin typeface="Calibri"/>
            </a:endParaRPr>
          </a:p>
          <a:p>
            <a:pPr indent="0" defTabSz="914400">
              <a:lnSpc>
                <a:spcPct val="100000"/>
              </a:lnSpc>
              <a:buNone/>
              <a:tabLst>
                <a:tab algn="l" pos="0"/>
              </a:tabLst>
            </a:pPr>
            <a:endParaRPr b="0" lang="en-US" sz="2200" spc="-1" strike="noStrike">
              <a:solidFill>
                <a:schemeClr val="dk1"/>
              </a:solidFill>
              <a:latin typeface="Calibri"/>
            </a:endParaRPr>
          </a:p>
          <a:p>
            <a:pPr indent="0" defTabSz="914400">
              <a:lnSpc>
                <a:spcPct val="100000"/>
              </a:lnSpc>
              <a:buNone/>
              <a:tabLst>
                <a:tab algn="l" pos="0"/>
              </a:tabLst>
            </a:pPr>
            <a:endParaRPr b="0" lang="en-US" sz="2200" spc="-1" strike="noStrike">
              <a:solidFill>
                <a:schemeClr val="dk1"/>
              </a:solidFill>
              <a:latin typeface="Calibri"/>
            </a:endParaRPr>
          </a:p>
          <a:p>
            <a:pPr indent="0" defTabSz="914400">
              <a:lnSpc>
                <a:spcPct val="100000"/>
              </a:lnSpc>
              <a:buNone/>
              <a:tabLst>
                <a:tab algn="l" pos="0"/>
              </a:tabLst>
            </a:pPr>
            <a:endParaRPr b="0" lang="en-US" sz="2200" spc="-1" strike="noStrike">
              <a:solidFill>
                <a:schemeClr val="dk1"/>
              </a:solidFill>
              <a:latin typeface="Calibri"/>
            </a:endParaRPr>
          </a:p>
          <a:p>
            <a:pPr indent="0" defTabSz="914400">
              <a:lnSpc>
                <a:spcPct val="100000"/>
              </a:lnSpc>
              <a:buNone/>
              <a:tabLst>
                <a:tab algn="l" pos="0"/>
              </a:tabLst>
            </a:pPr>
            <a:endParaRPr b="0" lang="en-US" sz="2200" spc="-1" strike="noStrike">
              <a:solidFill>
                <a:schemeClr val="dk1"/>
              </a:solidFill>
              <a:latin typeface="Calibri"/>
            </a:endParaRPr>
          </a:p>
        </p:txBody>
      </p:sp>
      <p:sp>
        <p:nvSpPr>
          <p:cNvPr id="93" name="PlaceHolder 2"/>
          <p:cNvSpPr>
            <a:spLocks noGrp="1"/>
          </p:cNvSpPr>
          <p:nvPr>
            <p:ph/>
          </p:nvPr>
        </p:nvSpPr>
        <p:spPr>
          <a:xfrm>
            <a:off x="820800" y="1800360"/>
            <a:ext cx="4640040" cy="4225680"/>
          </a:xfrm>
          <a:prstGeom prst="rect">
            <a:avLst/>
          </a:prstGeom>
          <a:noFill/>
          <a:ln w="0">
            <a:noFill/>
          </a:ln>
        </p:spPr>
        <p:txBody>
          <a:bodyPr lIns="91440" rIns="91440" tIns="45720" bIns="45720" anchor="t">
            <a:normAutofit fontScale="87480" lnSpcReduction="10000"/>
          </a:bodyPr>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Data Collected using SpaceX API by making a get request to the SpaceX API then requested and parsed the SpaceX launch data using the GET request and decoded the response content as a JSON result which was then converted into a Pandas Data Frame</a:t>
            </a:r>
            <a:endParaRPr b="0" lang="en-US" sz="2200" spc="-1" strike="noStrike">
              <a:solidFill>
                <a:schemeClr val="dk1"/>
              </a:solidFill>
              <a:latin typeface="Calibri"/>
            </a:endParaRPr>
          </a:p>
          <a:p>
            <a:pPr indent="0" defTabSz="914400">
              <a:lnSpc>
                <a:spcPct val="100000"/>
              </a:lnSpc>
              <a:spcBef>
                <a:spcPts val="1400"/>
              </a:spcBef>
              <a:buNone/>
            </a:pPr>
            <a:endParaRPr b="0" lang="en-US" sz="22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Here is the GitHub URL of the completed SpaceX API calls notebook </a:t>
            </a:r>
            <a:r>
              <a:rPr b="0" lang="en-US" sz="2200" spc="-1" strike="noStrike">
                <a:solidFill>
                  <a:srgbClr val="1c7ddb"/>
                </a:solidFill>
                <a:latin typeface="Abadi"/>
              </a:rPr>
              <a:t>(https://github.com/michaelventura01/space_x_launch/blob/main/jupyter-labs-spacex-data-collection-api.ipynb).</a:t>
            </a:r>
            <a:endParaRPr b="0" lang="en-US" sz="2200" spc="-1" strike="noStrike">
              <a:solidFill>
                <a:schemeClr val="dk1"/>
              </a:solidFill>
              <a:latin typeface="Calibri"/>
            </a:endParaRPr>
          </a:p>
          <a:p>
            <a:pPr indent="0" defTabSz="914400">
              <a:lnSpc>
                <a:spcPct val="90000"/>
              </a:lnSpc>
              <a:spcBef>
                <a:spcPts val="1001"/>
              </a:spcBef>
              <a:buNone/>
            </a:pPr>
            <a:endParaRPr b="0" lang="en-US" sz="2800" spc="-1" strike="noStrike">
              <a:solidFill>
                <a:schemeClr val="dk1"/>
              </a:solidFill>
              <a:latin typeface="Calibri"/>
            </a:endParaRPr>
          </a:p>
          <a:p>
            <a:pPr indent="0" defTabSz="914400">
              <a:lnSpc>
                <a:spcPct val="90000"/>
              </a:lnSpc>
              <a:spcBef>
                <a:spcPts val="1001"/>
              </a:spcBef>
              <a:buNone/>
            </a:pPr>
            <a:endParaRPr b="0" lang="en-US" sz="2800" spc="-1" strike="noStrike">
              <a:solidFill>
                <a:schemeClr val="dk1"/>
              </a:solidFill>
              <a:latin typeface="Calibri"/>
            </a:endParaRPr>
          </a:p>
        </p:txBody>
      </p:sp>
      <p:sp>
        <p:nvSpPr>
          <p:cNvPr id="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 SpaceX API</a:t>
            </a:r>
            <a:endParaRPr b="0" lang="en-US" sz="4000" spc="-1" strike="noStrike">
              <a:solidFill>
                <a:srgbClr val="000000"/>
              </a:solidFill>
              <a:latin typeface="Arial"/>
            </a:endParaRPr>
          </a:p>
        </p:txBody>
      </p:sp>
      <p:pic>
        <p:nvPicPr>
          <p:cNvPr id="95" name="" descr=""/>
          <p:cNvPicPr/>
          <p:nvPr/>
        </p:nvPicPr>
        <p:blipFill>
          <a:blip r:embed="rId2"/>
          <a:stretch/>
        </p:blipFill>
        <p:spPr>
          <a:xfrm>
            <a:off x="5617080" y="1828800"/>
            <a:ext cx="5812920" cy="3657600"/>
          </a:xfrm>
          <a:prstGeom prst="rect">
            <a:avLst/>
          </a:prstGeom>
          <a:ln w="0">
            <a:noFill/>
          </a:ln>
        </p:spPr>
      </p:pic>
      <p:sp>
        <p:nvSpPr>
          <p:cNvPr id="4" name="PlaceHolder 3"/>
          <p:cNvSpPr>
            <a:spLocks noGrp="1"/>
          </p:cNvSpPr>
          <p:nvPr>
            <p:ph type="sldNum" idx="1"/>
          </p:nvPr>
        </p:nvSpPr>
        <p:spPr/>
        <p:txBody>
          <a:bodyPr/>
          <a:p>
            <a:fld id="{D23799A6-6367-4FA2-B894-76A31F59555D}"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96" name="PlaceHolder 1"/>
          <p:cNvSpPr>
            <a:spLocks noGrp="1"/>
          </p:cNvSpPr>
          <p:nvPr>
            <p:ph/>
          </p:nvPr>
        </p:nvSpPr>
        <p:spPr>
          <a:xfrm>
            <a:off x="922320" y="1792440"/>
            <a:ext cx="4564080" cy="4608360"/>
          </a:xfrm>
          <a:prstGeom prst="rect">
            <a:avLst/>
          </a:prstGeom>
          <a:noFill/>
          <a:ln w="0">
            <a:noFill/>
          </a:ln>
        </p:spPr>
        <p:txBody>
          <a:bodyPr lIns="91440" rIns="91440" tIns="45720" bIns="45720" anchor="t">
            <a:noAutofit/>
          </a:bodyPr>
          <a:p>
            <a:pPr marL="228600" indent="-228600" defTabSz="914400">
              <a:lnSpc>
                <a:spcPct val="100000"/>
              </a:lnSpc>
              <a:spcBef>
                <a:spcPts val="1400"/>
              </a:spcBef>
              <a:buClr>
                <a:srgbClr val="292929"/>
              </a:buClr>
              <a:buFont typeface="Arial"/>
              <a:buChar char="•"/>
            </a:pPr>
            <a:r>
              <a:rPr b="0" lang="en-US" sz="1800" spc="-1" strike="noStrike">
                <a:solidFill>
                  <a:schemeClr val="accent3">
                    <a:lumMod val="25000"/>
                  </a:schemeClr>
                </a:solidFill>
                <a:latin typeface="Abadi"/>
              </a:rPr>
              <a:t>After obtaining and creating a Pandas DF from the collected data, data was filtered using the BoosterVersion column to only keep the Falcon 9 launches, then dealt with the missing data values in the LandingPad and PayloadMass columns. For the PayloadMass, missing data values were replaced using mean value of column.</a:t>
            </a:r>
            <a:endParaRPr b="0" lang="en-US" sz="1800" spc="-1" strike="noStrike">
              <a:solidFill>
                <a:schemeClr val="dk1"/>
              </a:solidFill>
              <a:latin typeface="Calibri"/>
            </a:endParaRPr>
          </a:p>
          <a:p>
            <a:pPr marL="228600" indent="-228600" defTabSz="914400">
              <a:lnSpc>
                <a:spcPct val="100000"/>
              </a:lnSpc>
              <a:spcBef>
                <a:spcPts val="1400"/>
              </a:spcBef>
              <a:buClr>
                <a:srgbClr val="292929"/>
              </a:buClr>
              <a:buFont typeface="Arial"/>
              <a:buChar char="•"/>
            </a:pPr>
            <a:r>
              <a:rPr b="0" lang="en-US" sz="1800" spc="-1" strike="noStrike">
                <a:solidFill>
                  <a:schemeClr val="accent3">
                    <a:lumMod val="25000"/>
                  </a:schemeClr>
                </a:solidFill>
                <a:latin typeface="Abadi"/>
              </a:rPr>
              <a:t>Here is the GitHub URL of the completed SpaceX web scraping notebook </a:t>
            </a:r>
            <a:r>
              <a:rPr b="0" lang="en-US" sz="1800" spc="-1" strike="noStrike">
                <a:solidFill>
                  <a:srgbClr val="1c7ddb"/>
                </a:solidFill>
                <a:latin typeface="Abadi"/>
              </a:rPr>
              <a:t>(https://github.com/michaelventura01/space_x_launch/blob/main/labs-jupyter-spacex-Data%20wrangling.ipynb)</a:t>
            </a:r>
            <a:endParaRPr b="0" lang="en-US" sz="1800" spc="-1" strike="noStrike">
              <a:solidFill>
                <a:schemeClr val="dk1"/>
              </a:solidFill>
              <a:latin typeface="Calibri"/>
            </a:endParaRPr>
          </a:p>
        </p:txBody>
      </p:sp>
      <p:sp>
        <p:nvSpPr>
          <p:cNvPr id="9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a:bodyPr>
          <a:p>
            <a:pPr defTabSz="914400">
              <a:lnSpc>
                <a:spcPct val="90000"/>
              </a:lnSpc>
            </a:pPr>
            <a:endParaRPr b="0" lang="en-US" sz="4000" spc="-1" strike="noStrike">
              <a:solidFill>
                <a:srgbClr val="1c7ddb"/>
              </a:solidFill>
              <a:latin typeface="Abadi"/>
              <a:ea typeface="IBM Plex Mono SemiBold"/>
            </a:endParaRPr>
          </a:p>
        </p:txBody>
      </p:sp>
      <p:sp>
        <p:nvSpPr>
          <p:cNvPr id="98"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4006"/>
          </a:bodyPr>
          <a:p>
            <a:pPr defTabSz="914400">
              <a:lnSpc>
                <a:spcPct val="90000"/>
              </a:lnSpc>
            </a:pPr>
            <a:r>
              <a:rPr b="0" lang="en-US" sz="4000" spc="-1" strike="noStrike">
                <a:solidFill>
                  <a:srgbClr val="0b49cb"/>
                </a:solidFill>
                <a:latin typeface="Abadi"/>
                <a:ea typeface="IBM Plex Mono SemiBold"/>
              </a:rPr>
              <a:t>Data Collection - Scraping</a:t>
            </a:r>
            <a:endParaRPr b="0" lang="en-US" sz="4000" spc="-1" strike="noStrike">
              <a:solidFill>
                <a:srgbClr val="000000"/>
              </a:solidFill>
              <a:latin typeface="Arial"/>
            </a:endParaRPr>
          </a:p>
        </p:txBody>
      </p:sp>
      <p:sp>
        <p:nvSpPr>
          <p:cNvPr id="99" name="Content Placeholder 4"/>
          <p:cNvSpPr/>
          <p:nvPr/>
        </p:nvSpPr>
        <p:spPr>
          <a:xfrm>
            <a:off x="5910120" y="1792440"/>
            <a:ext cx="5460480" cy="4206600"/>
          </a:xfrm>
          <a:prstGeom prst="rect">
            <a:avLst/>
          </a:prstGeom>
          <a:noFill/>
          <a:ln w="0">
            <a:solidFill>
              <a:srgbClr val="0b49cb"/>
            </a:solidFill>
            <a:prstDash val="dash"/>
          </a:ln>
        </p:spPr>
        <p:style>
          <a:lnRef idx="0"/>
          <a:fillRef idx="0"/>
          <a:effectRef idx="0"/>
          <a:fontRef idx="minor"/>
        </p:style>
        <p:txBody>
          <a:bodyPr anchor="t">
            <a:normAutofit/>
          </a:bodyPr>
          <a:p>
            <a:pPr defTabSz="914400">
              <a:lnSpc>
                <a:spcPct val="90000"/>
              </a:lnSpc>
              <a:spcBef>
                <a:spcPts val="1001"/>
              </a:spcBef>
              <a:tabLst>
                <a:tab algn="l" pos="0"/>
              </a:tabLst>
            </a:pPr>
            <a:endParaRPr b="0" lang="en-US" sz="2200" spc="-1" strike="noStrike">
              <a:solidFill>
                <a:srgbClr val="000000"/>
              </a:solidFill>
              <a:latin typeface="Arial"/>
            </a:endParaRPr>
          </a:p>
          <a:p>
            <a:pPr defTabSz="914400">
              <a:lnSpc>
                <a:spcPct val="90000"/>
              </a:lnSpc>
              <a:spcBef>
                <a:spcPts val="1001"/>
              </a:spcBef>
              <a:tabLst>
                <a:tab algn="l" pos="0"/>
              </a:tabLst>
            </a:pPr>
            <a:endParaRPr b="0" lang="en-US" sz="2200" spc="-1" strike="noStrike">
              <a:solidFill>
                <a:srgbClr val="000000"/>
              </a:solidFill>
              <a:latin typeface="Arial"/>
            </a:endParaRPr>
          </a:p>
          <a:p>
            <a:pPr defTabSz="914400">
              <a:lnSpc>
                <a:spcPct val="90000"/>
              </a:lnSpc>
              <a:spcBef>
                <a:spcPts val="1001"/>
              </a:spcBef>
              <a:tabLst>
                <a:tab algn="l" pos="0"/>
              </a:tabLst>
            </a:pPr>
            <a:endParaRPr b="0" lang="en-US" sz="2200" spc="-1" strike="noStrike">
              <a:solidFill>
                <a:srgbClr val="000000"/>
              </a:solidFill>
              <a:latin typeface="Arial"/>
            </a:endParaRPr>
          </a:p>
          <a:p>
            <a:pPr defTabSz="914400">
              <a:lnSpc>
                <a:spcPct val="90000"/>
              </a:lnSpc>
              <a:spcBef>
                <a:spcPts val="1001"/>
              </a:spcBef>
              <a:tabLst>
                <a:tab algn="l" pos="0"/>
              </a:tabLst>
            </a:pPr>
            <a:endParaRPr b="0" lang="en-US" sz="2200" spc="-1" strike="noStrike">
              <a:solidFill>
                <a:srgbClr val="000000"/>
              </a:solidFill>
              <a:latin typeface="Arial"/>
            </a:endParaRPr>
          </a:p>
          <a:p>
            <a:pPr defTabSz="914400">
              <a:lnSpc>
                <a:spcPct val="90000"/>
              </a:lnSpc>
              <a:spcBef>
                <a:spcPts val="1001"/>
              </a:spcBef>
              <a:tabLst>
                <a:tab algn="l" pos="0"/>
              </a:tabLst>
            </a:pPr>
            <a:endParaRPr b="0" lang="en-US" sz="2200" spc="-1" strike="noStrike">
              <a:solidFill>
                <a:srgbClr val="000000"/>
              </a:solidFill>
              <a:latin typeface="Arial"/>
            </a:endParaRPr>
          </a:p>
        </p:txBody>
      </p:sp>
      <p:pic>
        <p:nvPicPr>
          <p:cNvPr id="100" name="" descr=""/>
          <p:cNvPicPr/>
          <p:nvPr/>
        </p:nvPicPr>
        <p:blipFill>
          <a:blip r:embed="rId2"/>
          <a:stretch/>
        </p:blipFill>
        <p:spPr>
          <a:xfrm>
            <a:off x="5715000" y="1812960"/>
            <a:ext cx="5911920" cy="2073240"/>
          </a:xfrm>
          <a:prstGeom prst="rect">
            <a:avLst/>
          </a:prstGeom>
          <a:ln w="0">
            <a:noFill/>
          </a:ln>
        </p:spPr>
      </p:pic>
      <p:sp>
        <p:nvSpPr>
          <p:cNvPr id="3" name="PlaceHolder 2"/>
          <p:cNvSpPr>
            <a:spLocks noGrp="1"/>
          </p:cNvSpPr>
          <p:nvPr>
            <p:ph type="sldNum" idx="1"/>
          </p:nvPr>
        </p:nvSpPr>
        <p:spPr/>
        <p:txBody>
          <a:bodyPr/>
          <a:p>
            <a:fld id="{40E8FF8A-0F84-4620-B778-B3BA2C905AD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93</TotalTime>
  <Application>LibreOffice/24.2.0.3$Windows_X86_64 LibreOffice_project/da48488a73ddd66ea24cf16bbc4f7b9c08e9bea1</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en-US</dc:language>
  <cp:lastModifiedBy/>
  <dcterms:modified xsi:type="dcterms:W3CDTF">2024-07-01T18:54:41Z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